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90" r:id="rId2"/>
    <p:sldMasterId id="2147483802" r:id="rId3"/>
    <p:sldMasterId id="2147483817" r:id="rId4"/>
    <p:sldMasterId id="2147483847" r:id="rId5"/>
    <p:sldMasterId id="2147483862" r:id="rId6"/>
    <p:sldMasterId id="2147483968" r:id="rId7"/>
    <p:sldMasterId id="2147483996" r:id="rId8"/>
    <p:sldMasterId id="2147484023" r:id="rId9"/>
    <p:sldMasterId id="2147484036" r:id="rId10"/>
    <p:sldMasterId id="2147484049" r:id="rId11"/>
    <p:sldMasterId id="2147484063" r:id="rId12"/>
  </p:sldMasterIdLst>
  <p:notesMasterIdLst>
    <p:notesMasterId r:id="rId38"/>
  </p:notesMasterIdLst>
  <p:sldIdLst>
    <p:sldId id="640" r:id="rId13"/>
    <p:sldId id="607" r:id="rId14"/>
    <p:sldId id="606" r:id="rId15"/>
    <p:sldId id="608" r:id="rId16"/>
    <p:sldId id="501" r:id="rId17"/>
    <p:sldId id="503" r:id="rId18"/>
    <p:sldId id="504" r:id="rId19"/>
    <p:sldId id="505" r:id="rId20"/>
    <p:sldId id="612" r:id="rId21"/>
    <p:sldId id="518" r:id="rId22"/>
    <p:sldId id="517" r:id="rId23"/>
    <p:sldId id="519" r:id="rId24"/>
    <p:sldId id="521" r:id="rId25"/>
    <p:sldId id="522" r:id="rId26"/>
    <p:sldId id="634" r:id="rId27"/>
    <p:sldId id="523" r:id="rId28"/>
    <p:sldId id="524" r:id="rId29"/>
    <p:sldId id="525" r:id="rId30"/>
    <p:sldId id="526" r:id="rId31"/>
    <p:sldId id="527" r:id="rId32"/>
    <p:sldId id="528" r:id="rId33"/>
    <p:sldId id="613" r:id="rId34"/>
    <p:sldId id="615" r:id="rId35"/>
    <p:sldId id="614" r:id="rId36"/>
    <p:sldId id="5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33D"/>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0178" autoAdjust="0"/>
  </p:normalViewPr>
  <p:slideViewPr>
    <p:cSldViewPr snapToGrid="0">
      <p:cViewPr varScale="1">
        <p:scale>
          <a:sx n="77" d="100"/>
          <a:sy n="77" d="100"/>
        </p:scale>
        <p:origin x="3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1A833B11-D74B-4CA1-9BB1-479A35871D7F}" type="datetimeFigureOut">
              <a:rPr lang="en-US" smtClean="0"/>
              <a:pPr/>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7D0081C3-15AB-42A8-B589-DE1B19BA4FD7}" type="slidenum">
              <a:rPr lang="en-US" smtClean="0"/>
              <a:pPr/>
              <a:t>‹#›</a:t>
            </a:fld>
            <a:endParaRPr lang="en-US" dirty="0"/>
          </a:p>
        </p:txBody>
      </p:sp>
    </p:spTree>
    <p:extLst>
      <p:ext uri="{BB962C8B-B14F-4D97-AF65-F5344CB8AC3E}">
        <p14:creationId xmlns:p14="http://schemas.microsoft.com/office/powerpoint/2010/main" val="270333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701039" y="4415789"/>
            <a:ext cx="5608200" cy="4183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Trebuchet MS"/>
              <a:buNone/>
            </a:pPr>
            <a:r>
              <a:rPr lang="en-US" sz="1400" b="0" i="0" u="none" strike="noStrike" cap="none" dirty="0">
                <a:solidFill>
                  <a:schemeClr val="dk2"/>
                </a:solidFill>
                <a:latin typeface="Arial"/>
                <a:ea typeface="Arial"/>
                <a:cs typeface="Arial"/>
                <a:sym typeface="Arial"/>
              </a:rPr>
              <a:t>While Jetson is installing files, move into this discussion.</a:t>
            </a:r>
            <a:endParaRPr sz="1400" b="0" i="0" u="none" strike="noStrike" cap="none" dirty="0">
              <a:solidFill>
                <a:schemeClr val="dk2"/>
              </a:solidFill>
              <a:latin typeface="Arial"/>
              <a:ea typeface="Arial"/>
              <a:cs typeface="Arial"/>
              <a:sym typeface="Arial"/>
            </a:endParaRPr>
          </a:p>
        </p:txBody>
      </p:sp>
      <p:sp>
        <p:nvSpPr>
          <p:cNvPr id="454" name="Shape 4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206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Shape 73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3" name="Shape 73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This is an abstracted view of a network like </a:t>
            </a:r>
            <a:r>
              <a:rPr lang="en-US" sz="1100" b="0" i="0" u="none" strike="noStrike" cap="none" dirty="0" err="1">
                <a:solidFill>
                  <a:schemeClr val="dk1"/>
                </a:solidFill>
                <a:latin typeface="Trebuchet MS"/>
                <a:ea typeface="Trebuchet MS"/>
                <a:cs typeface="Trebuchet MS"/>
                <a:sym typeface="Trebuchet MS"/>
              </a:rPr>
              <a:t>AlexNet</a:t>
            </a:r>
            <a:r>
              <a:rPr lang="en-US" sz="1100" b="0" i="0" u="none" strike="noStrike" cap="none" dirty="0">
                <a:solidFill>
                  <a:schemeClr val="dk1"/>
                </a:solidFill>
                <a:latin typeface="Trebuchet MS"/>
                <a:ea typeface="Trebuchet MS"/>
                <a:cs typeface="Trebuchet MS"/>
                <a:sym typeface="Trebuchet MS"/>
              </a:rPr>
              <a:t>. It’s specifically designed to learn to classify images. It can learn to recognize handwritten digits, whale faces, or tumors.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first 5 layers are “convolutional layers.” There is an introduction to the math of a “convolution” in the lab, but at a high-level, each layer learns higher and higher level features.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last three are “fully-connected layers.” These do traditional matrix multiplication. These are the most generalized learning layers used in deep learning, meaning they are not designed to learn something specific, but continue learning and change the shape of data to generate a desired output step.</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One constraint of “fully-connected layers” is that they require specific input sizes. The next section of the lab will guide you through the replacement of these layers with convolutional layers, creating a (Fully Convolutional Network) that can take as input images of any size!</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This task is just one of many that you could try to change the behavior of your network. The challenge in this section is in rearranging a network where data still flows.</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In this example of facial identification, the network has several hidden layers.  </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The first hidden layers detect low level features, often edges or circles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As data move through the network, mid-level features are extracted from subsequent layers.  The mid-level features can be eyes, mouths or noses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High-level features are composites of different faces that have been passed through the network</a:t>
            </a:r>
          </a:p>
          <a:p>
            <a:pPr marL="171450" marR="0" lvl="0" indent="-171450" algn="l" rtl="0">
              <a:spcBef>
                <a:spcPts val="33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Networks like this can have the following properties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Be trained with tens or hundreds of millions of images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The network can consists of tens to hundreds of layers with millions or even billions of weights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Training large networks can often days or weeks.</a:t>
            </a:r>
          </a:p>
        </p:txBody>
      </p:sp>
      <p:sp>
        <p:nvSpPr>
          <p:cNvPr id="734" name="Shape 734"/>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14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171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2" name="Shape 672"/>
          <p:cNvSpPr txBox="1">
            <a:spLocks noGrp="1"/>
          </p:cNvSpPr>
          <p:nvPr>
            <p:ph type="body" idx="1"/>
          </p:nvPr>
        </p:nvSpPr>
        <p:spPr>
          <a:xfrm>
            <a:off x="701039" y="4415789"/>
            <a:ext cx="5608319" cy="4183379"/>
          </a:xfrm>
          <a:prstGeom prst="rect">
            <a:avLst/>
          </a:prstGeom>
          <a:noFill/>
          <a:ln>
            <a:noFill/>
          </a:ln>
        </p:spPr>
        <p:txBody>
          <a:bodyPr wrap="square"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In Deep Learning, there are many different ways to construction a layer.  One of the most important techniques is a convolutional neural network.   A convolution neural network applies a small kernel to a patch of the input data.   Applying kernels like this are much less computationally intensive than a fully connected network.</a:t>
            </a:r>
          </a:p>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Kernel = filter = matrix (typically small)</a:t>
            </a:r>
          </a:p>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Dot production calculation is performed between convolution (filter) and source pixels</a:t>
            </a:r>
          </a:p>
          <a:p>
            <a:pPr marL="0" marR="0" lvl="0" indent="0" algn="l" rtl="0">
              <a:spcBef>
                <a:spcPts val="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		Result is stored in an activation map</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This convolution example is shown here in 2D but can be done in any amount of dimensions. </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We have a convolution kernel in the center, to transform the source image.</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At each location we do a pair wise multiplication of the kernel and the source values and sum these together to get the destination value.</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Source Left: http://www.biomachina.org/courses/structures/01.html</a:t>
            </a:r>
          </a:p>
          <a:p>
            <a:pPr marL="0" marR="0" lvl="0" indent="0" algn="l" rtl="0">
              <a:spcBef>
                <a:spcPts val="330"/>
              </a:spcBef>
              <a:spcAft>
                <a:spcPts val="0"/>
              </a:spcAft>
              <a:buClr>
                <a:schemeClr val="dk1"/>
              </a:buClr>
              <a:buSzPct val="25000"/>
              <a:buFont typeface="Trebuchet MS"/>
              <a:buNone/>
            </a:pPr>
            <a:r>
              <a:rPr lang="en-US" sz="1100" b="0" i="0" u="none" strike="noStrike" cap="none">
                <a:solidFill>
                  <a:schemeClr val="dk1"/>
                </a:solidFill>
                <a:latin typeface="Trebuchet MS"/>
                <a:ea typeface="Trebuchet MS"/>
                <a:cs typeface="Trebuchet MS"/>
                <a:sym typeface="Trebuchet MS"/>
              </a:rPr>
              <a:t>Source Right: http://www.westworld.be</a:t>
            </a:r>
          </a:p>
          <a:p>
            <a:pPr marL="0" marR="0" lvl="0" indent="0" algn="l" rtl="0">
              <a:spcBef>
                <a:spcPts val="330"/>
              </a:spcBef>
              <a:spcAft>
                <a:spcPts val="0"/>
              </a:spcAft>
              <a:buClr>
                <a:schemeClr val="dk1"/>
              </a:buClr>
              <a:buSzPct val="250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73" name="Shape 673"/>
          <p:cNvSpPr txBox="1">
            <a:spLocks noGrp="1"/>
          </p:cNvSpPr>
          <p:nvPr>
            <p:ph type="sldNum" idx="12"/>
          </p:nvPr>
        </p:nvSpPr>
        <p:spPr>
          <a:xfrm>
            <a:off x="3663169" y="8829967"/>
            <a:ext cx="3037839" cy="464819"/>
          </a:xfrm>
          <a:prstGeom prst="rect">
            <a:avLst/>
          </a:prstGeom>
          <a:noFill/>
          <a:ln>
            <a:noFill/>
          </a:ln>
        </p:spPr>
        <p:txBody>
          <a:bodyPr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15</a:t>
            </a:fld>
            <a:endPar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34955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txBox="1">
            <a:spLocks noGrp="1"/>
          </p:cNvSpPr>
          <p:nvPr>
            <p:ph type="body" idx="1"/>
          </p:nvPr>
        </p:nvSpPr>
        <p:spPr>
          <a:xfrm>
            <a:off x="701039" y="4415789"/>
            <a:ext cx="5608200" cy="41835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You’re going to edit the network definition file using DIGITS. Work through the lab instructions to see how your changes impact the network, what changes retain functionality, and how to assess performance increase.</a:t>
            </a:r>
            <a:endParaRPr sz="1100" b="0" i="0" u="none" strike="noStrike" cap="none" dirty="0">
              <a:solidFill>
                <a:schemeClr val="dk1"/>
              </a:solidFill>
              <a:latin typeface="Trebuchet MS"/>
              <a:ea typeface="Trebuchet MS"/>
              <a:cs typeface="Trebuchet MS"/>
              <a:sym typeface="Trebuchet MS"/>
            </a:endParaRPr>
          </a:p>
        </p:txBody>
      </p:sp>
      <p:sp>
        <p:nvSpPr>
          <p:cNvPr id="749" name="Shape 74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1796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Shape 122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27" name="Shape 122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Ideally, you handle the entire problem with a purpose built network. This requires:</a:t>
            </a: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1) Creating a dataset of inputs and their corresponding outputs</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main challenge in training a single CNN for object detection and bounding box regression is in handling the fact that there can be varying numbers of objects present in different images. </a:t>
            </a:r>
          </a:p>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In some cases you may even have an image with no objects at all. </a:t>
            </a:r>
          </a:p>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err="1">
                <a:solidFill>
                  <a:schemeClr val="dk1"/>
                </a:solidFill>
                <a:latin typeface="Trebuchet MS"/>
                <a:ea typeface="Trebuchet MS"/>
                <a:cs typeface="Trebuchet MS"/>
                <a:sym typeface="Trebuchet MS"/>
              </a:rPr>
              <a:t>DetectNet</a:t>
            </a:r>
            <a:r>
              <a:rPr lang="en-US" sz="1100" b="0" i="0" u="none" strike="noStrike" cap="none" dirty="0">
                <a:solidFill>
                  <a:schemeClr val="dk1"/>
                </a:solidFill>
                <a:latin typeface="Trebuchet MS"/>
                <a:ea typeface="Trebuchet MS"/>
                <a:cs typeface="Trebuchet MS"/>
                <a:sym typeface="Trebuchet MS"/>
              </a:rPr>
              <a:t> handles this problem by converting an image with a number of bounding box annotations to a fixed dimensionality data representation that we directly attempt to predict with a CNN. </a:t>
            </a:r>
          </a:p>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Figure above shows how data is mapped to this representation for a single class object detection problem.</a:t>
            </a:r>
          </a:p>
        </p:txBody>
      </p:sp>
      <p:sp>
        <p:nvSpPr>
          <p:cNvPr id="1228" name="Shape 122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rtl="0">
              <a:lnSpc>
                <a:spcPct val="100000"/>
              </a:lnSpc>
              <a:spcBef>
                <a:spcPts val="0"/>
              </a:spcBef>
              <a:spcAft>
                <a:spcPts val="0"/>
              </a:spcAft>
              <a:buClr>
                <a:srgbClr val="000000"/>
              </a:buClr>
              <a:buSzPct val="250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lang="en-US"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258814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20770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txBox="1">
            <a:spLocks noGrp="1"/>
          </p:cNvSpPr>
          <p:nvPr>
            <p:ph type="body" idx="1"/>
          </p:nvPr>
        </p:nvSpPr>
        <p:spPr>
          <a:xfrm>
            <a:off x="701039" y="4415789"/>
            <a:ext cx="5608200" cy="41835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Dog-</a:t>
            </a:r>
            <a:r>
              <a:rPr lang="en-US" sz="1100" b="0" i="0" u="none" strike="noStrike" cap="none" dirty="0" err="1">
                <a:solidFill>
                  <a:schemeClr val="dk1"/>
                </a:solidFill>
                <a:latin typeface="Trebuchet MS"/>
                <a:ea typeface="Trebuchet MS"/>
                <a:cs typeface="Trebuchet MS"/>
                <a:sym typeface="Trebuchet MS"/>
              </a:rPr>
              <a:t>detectnet</a:t>
            </a:r>
            <a:r>
              <a:rPr lang="en-US" sz="1100" b="0" i="0" u="none" strike="noStrike" cap="none" dirty="0">
                <a:solidFill>
                  <a:schemeClr val="dk1"/>
                </a:solidFill>
                <a:latin typeface="Trebuchet MS"/>
                <a:ea typeface="Trebuchet MS"/>
                <a:cs typeface="Trebuchet MS"/>
                <a:sym typeface="Trebuchet MS"/>
              </a:rPr>
              <a:t>, pedestrian </a:t>
            </a:r>
            <a:r>
              <a:rPr lang="en-US" sz="1100" b="0" i="0" u="none" strike="noStrike" cap="none" dirty="0" err="1">
                <a:solidFill>
                  <a:schemeClr val="dk1"/>
                </a:solidFill>
                <a:latin typeface="Trebuchet MS"/>
                <a:ea typeface="Trebuchet MS"/>
                <a:cs typeface="Trebuchet MS"/>
                <a:sym typeface="Trebuchet MS"/>
              </a:rPr>
              <a:t>detectnet</a:t>
            </a:r>
            <a:endParaRPr sz="1100" b="0" i="0" u="none" strike="noStrike" cap="none" dirty="0">
              <a:solidFill>
                <a:schemeClr val="dk1"/>
              </a:solidFill>
              <a:latin typeface="Trebuchet MS"/>
              <a:ea typeface="Trebuchet MS"/>
              <a:cs typeface="Trebuchet MS"/>
              <a:sym typeface="Trebuchet MS"/>
            </a:endParaRPr>
          </a:p>
        </p:txBody>
      </p:sp>
      <p:sp>
        <p:nvSpPr>
          <p:cNvPr id="758" name="Shape 7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647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081C3-15AB-42A8-B589-DE1B19BA4FD7}" type="slidenum">
              <a:rPr lang="en-US" smtClean="0"/>
              <a:pPr/>
              <a:t>24</a:t>
            </a:fld>
            <a:endParaRPr lang="en-US" dirty="0"/>
          </a:p>
        </p:txBody>
      </p:sp>
    </p:spTree>
    <p:extLst>
      <p:ext uri="{BB962C8B-B14F-4D97-AF65-F5344CB8AC3E}">
        <p14:creationId xmlns:p14="http://schemas.microsoft.com/office/powerpoint/2010/main" val="492956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Shape 1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4" name="Shape 1304"/>
          <p:cNvSpPr txBox="1">
            <a:spLocks noGrp="1"/>
          </p:cNvSpPr>
          <p:nvPr>
            <p:ph type="body" idx="1"/>
          </p:nvPr>
        </p:nvSpPr>
        <p:spPr>
          <a:xfrm>
            <a:off x="685799" y="4343398"/>
            <a:ext cx="5486399" cy="4114799"/>
          </a:xfrm>
          <a:prstGeom prst="rect">
            <a:avLst/>
          </a:prstGeom>
          <a:noFill/>
          <a:ln>
            <a:noFill/>
          </a:ln>
        </p:spPr>
        <p:txBody>
          <a:bodyPr lIns="91325" tIns="45650" rIns="91325" bIns="45650" anchor="t" anchorCtr="0">
            <a:noAutofit/>
          </a:bodyPr>
          <a:lstStyle/>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1305" name="Shape 1305"/>
          <p:cNvSpPr txBox="1">
            <a:spLocks noGrp="1"/>
          </p:cNvSpPr>
          <p:nvPr>
            <p:ph type="sldNum" idx="12"/>
          </p:nvPr>
        </p:nvSpPr>
        <p:spPr>
          <a:xfrm>
            <a:off x="3583535" y="8685213"/>
            <a:ext cx="2971799" cy="457199"/>
          </a:xfrm>
          <a:prstGeom prst="rect">
            <a:avLst/>
          </a:prstGeom>
          <a:noFill/>
          <a:ln>
            <a:noFill/>
          </a:ln>
        </p:spPr>
        <p:txBody>
          <a:bodyPr lIns="91325" tIns="45650" rIns="91325" bIns="45650" anchor="ctr" anchorCtr="0">
            <a:noAutofit/>
          </a:bodyPr>
          <a:lstStyle/>
          <a:p>
            <a:pPr marL="0" marR="0" lvl="0" indent="0" algn="r" rtl="0">
              <a:lnSpc>
                <a:spcPct val="100000"/>
              </a:lnSpc>
              <a:spcBef>
                <a:spcPts val="0"/>
              </a:spcBef>
              <a:spcAft>
                <a:spcPts val="0"/>
              </a:spcAft>
              <a:buClr>
                <a:srgbClr val="000000"/>
              </a:buClr>
              <a:buSzPct val="250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lang="en-US"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16754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There are two main categories to the benefits of AI. </a:t>
            </a:r>
          </a:p>
          <a:p>
            <a:endParaRPr lang="en-US" dirty="0"/>
          </a:p>
          <a:p>
            <a:pPr marL="228600" indent="-228600">
              <a:buAutoNum type="arabicParenBoth"/>
            </a:pPr>
            <a:r>
              <a:rPr lang="en-US" dirty="0"/>
              <a:t>Doing work so we don’t have to.</a:t>
            </a:r>
          </a:p>
          <a:p>
            <a:pPr marL="228600" indent="-228600">
              <a:buAutoNum type="arabicParenBoth"/>
            </a:pPr>
            <a:r>
              <a:rPr lang="en-US" dirty="0"/>
              <a:t>Doing work that it is better suited to than we are. </a:t>
            </a:r>
          </a:p>
          <a:p>
            <a:pPr marL="228600" indent="-228600">
              <a:buAutoNum type="arabicParenBoth"/>
            </a:pPr>
            <a:endParaRPr lang="en-US" dirty="0"/>
          </a:p>
          <a:p>
            <a:pPr marL="0" indent="0">
              <a:buNone/>
            </a:pPr>
            <a:r>
              <a:rPr lang="en-US" dirty="0"/>
              <a:t>This challenge is among the former. Large scale “searching” and “localizing” can be incredibly tedious. Shouldn’t we ‘hire’ AI for help?</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5</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2847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Have the class brainstorm how they might approach the problem. Set aside some amount of time (as close to 2 full minutes as possible) for quiet reflection. Have people share with neighbors, whole class, etc. Without judgement of correct answers (there are many correct answers), share that we are going to solve it in ONE possible way.</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9040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1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701039" y="4415789"/>
            <a:ext cx="5608200" cy="41835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We’re going to first train a whale face/not whale face classifier. This is a great opportunity to test whether you recall how to train an image classification model given a dataset using DIGITS. Note, there are pre-loaded datasets and models in this lab. You’ll use those later. Here, you’re starting from scratch with a directory full of whale faces and non whale faces.</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Next, you’ll deploy your classifier to a python application that crops the aerial image into 256X256 grid squares. When that classifier indicates a prediction of “whale face”, your program will output a blue square, when “not whale face”, your program will output a red square.</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key takeaway is that you can combine deep learning capabilities with traditional programming to deploy your capability at scale. </a:t>
            </a:r>
            <a:endParaRPr sz="1100" b="0" i="0" u="none" strike="noStrike" cap="none" dirty="0">
              <a:solidFill>
                <a:schemeClr val="dk1"/>
              </a:solidFill>
              <a:latin typeface="Trebuchet MS"/>
              <a:ea typeface="Trebuchet MS"/>
              <a:cs typeface="Trebuchet MS"/>
              <a:sym typeface="Trebuchet MS"/>
            </a:endParaRPr>
          </a:p>
        </p:txBody>
      </p:sp>
      <p:sp>
        <p:nvSpPr>
          <p:cNvPr id="741" name="Shape 74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423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701039" y="4415789"/>
            <a:ext cx="5608200" cy="41835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When most of the class has run their first inference, bring them together.</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By now you’ve created your first object detector. Notice that that the skills needed to succeed here were identifying the expected input and generated output of your model, knowing how to deploy a neural network (taught in depth in our next lab), and any programming prowess you have. To thrive, we’d need to work to identify which images our detector handles well and which it doesn’t and then diagnose why. We could work for a lifetime (domain experts have) to balance throughput with accuracy, or we could learn a little more about DL to create a better match between our problem and our solution. </a:t>
            </a:r>
          </a:p>
          <a:p>
            <a:pPr marL="0" marR="0" lvl="0" indent="0" algn="l" rtl="0">
              <a:spcBef>
                <a:spcPts val="0"/>
              </a:spcBef>
              <a:spcAft>
                <a:spcPts val="0"/>
              </a:spcAft>
              <a:buClr>
                <a:schemeClr val="dk1"/>
              </a:buClr>
              <a:buSzPct val="25000"/>
              <a:buFont typeface="Trebuchet MS"/>
              <a:buNone/>
            </a:pPr>
            <a:endParaRPr lang="en-US" sz="11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741" name="Shape 74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8034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9854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 more of our problem we solve with a learned function, the more we get to take advantage of machine learning, and usually, the higher performance we obtain. Since we’ve identified the input image size as a limitation of our current approach, we can experiment with network architecture to remove that constraint. </a:t>
            </a:r>
          </a:p>
          <a:p>
            <a:endParaRPr lang="en-US" dirty="0"/>
          </a:p>
          <a:p>
            <a:r>
              <a:rPr lang="en-US" dirty="0"/>
              <a:t>Our “architecture” is a description of all math from input to output of our network, so by changing the architecture, we’re changing the math. </a:t>
            </a:r>
          </a:p>
          <a:p>
            <a:endParaRPr lang="en-US" dirty="0"/>
          </a:p>
          <a:p>
            <a:r>
              <a:rPr lang="en-US" dirty="0"/>
              <a:t>We can perform almost endless experimentation with our networks by changing their descriptions with whatever framework we’re working in, limited by one hard constraint….The data must flow. The output of each layer must fit the input of the next. Let’s look at how data flows in the network as it’s architected currently. </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12</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38574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Shape 141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4" name="Shape 141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The example on the right is a layer.  In the layer, the </a:t>
            </a:r>
            <a:r>
              <a:rPr lang="en-US" sz="1100" b="0" i="0" u="none" strike="noStrike" cap="none" dirty="0" err="1">
                <a:solidFill>
                  <a:schemeClr val="dk1"/>
                </a:solidFill>
                <a:latin typeface="Trebuchet MS"/>
                <a:ea typeface="Trebuchet MS"/>
                <a:cs typeface="Trebuchet MS"/>
                <a:sym typeface="Trebuchet MS"/>
              </a:rPr>
              <a:t>Protobuf</a:t>
            </a:r>
            <a:r>
              <a:rPr lang="en-US" sz="1100" b="0" i="0" u="none" strike="noStrike" cap="none" dirty="0">
                <a:solidFill>
                  <a:schemeClr val="dk1"/>
                </a:solidFill>
                <a:latin typeface="Trebuchet MS"/>
                <a:ea typeface="Trebuchet MS"/>
                <a:cs typeface="Trebuchet MS"/>
                <a:sym typeface="Trebuchet MS"/>
              </a:rPr>
              <a:t> language defines:</a:t>
            </a:r>
          </a:p>
          <a:p>
            <a:pPr marL="0" marR="0" lvl="0" indent="0" algn="l" rtl="0">
              <a:spcBef>
                <a:spcPts val="33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The type of layer (In this case a Convolutional Layer</a:t>
            </a:r>
          </a:p>
          <a:p>
            <a:pPr marL="628650" marR="0" lvl="1"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May want to tie this back to an earlier slide on convolution</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The labels bottom: and top: indicate how this layer is connected to other layers</a:t>
            </a: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The Param section allows you to specify more specifics of this layer</a:t>
            </a:r>
          </a:p>
          <a:p>
            <a:pPr marL="171450" marR="0" lvl="0" indent="-171450" algn="l" rtl="0">
              <a:spcBef>
                <a:spcPts val="330"/>
              </a:spcBef>
              <a:spcAft>
                <a:spcPts val="0"/>
              </a:spcAft>
              <a:buClr>
                <a:schemeClr val="dk1"/>
              </a:buClr>
              <a:buSzPct val="100000"/>
              <a:buFont typeface="Trebuchet MS"/>
              <a:buNone/>
            </a:pPr>
            <a:endParaRPr sz="1100" b="0" i="0" u="none" strike="noStrike" cap="none" dirty="0">
              <a:solidFill>
                <a:schemeClr val="dk1"/>
              </a:solidFill>
              <a:latin typeface="Trebuchet MS"/>
              <a:ea typeface="Trebuchet MS"/>
              <a:cs typeface="Trebuchet MS"/>
              <a:sym typeface="Trebuchet MS"/>
            </a:endParaRPr>
          </a:p>
          <a:p>
            <a:pPr marL="171450" marR="0" lvl="0" indent="-171450" algn="l" rtl="0">
              <a:spcBef>
                <a:spcPts val="330"/>
              </a:spcBef>
              <a:spcAft>
                <a:spcPts val="0"/>
              </a:spcAft>
              <a:buClr>
                <a:schemeClr val="dk1"/>
              </a:buClr>
              <a:buSzPct val="100000"/>
              <a:buFont typeface="Trebuchet MS"/>
              <a:buNone/>
            </a:pPr>
            <a:endParaRPr sz="1100" b="0" i="0" u="none" strike="noStrike" cap="none" dirty="0">
              <a:solidFill>
                <a:schemeClr val="dk1"/>
              </a:solidFill>
              <a:latin typeface="Trebuchet MS"/>
              <a:ea typeface="Trebuchet MS"/>
              <a:cs typeface="Trebuchet MS"/>
              <a:sym typeface="Trebuchet MS"/>
            </a:endParaRPr>
          </a:p>
          <a:p>
            <a:pPr marL="171450" marR="0" lvl="0" indent="-171450" algn="l" rtl="0">
              <a:spcBef>
                <a:spcPts val="330"/>
              </a:spcBef>
              <a:spcAft>
                <a:spcPts val="0"/>
              </a:spcAft>
              <a:buClr>
                <a:schemeClr val="dk1"/>
              </a:buClr>
              <a:buSzPct val="100000"/>
              <a:buFont typeface="Trebuchet MS"/>
              <a:buChar char="-"/>
            </a:pPr>
            <a:r>
              <a:rPr lang="en-US" sz="1100" b="0" i="0" u="none" strike="noStrike" cap="none" dirty="0">
                <a:solidFill>
                  <a:schemeClr val="dk1"/>
                </a:solidFill>
                <a:latin typeface="Trebuchet MS"/>
                <a:ea typeface="Trebuchet MS"/>
                <a:cs typeface="Trebuchet MS"/>
                <a:sym typeface="Trebuchet MS"/>
              </a:rPr>
              <a:t>Xavier = Xavier Initialization for parameters (weights)</a:t>
            </a:r>
          </a:p>
        </p:txBody>
      </p:sp>
      <p:sp>
        <p:nvSpPr>
          <p:cNvPr id="1415" name="Shape 1415"/>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r" rtl="0">
              <a:lnSpc>
                <a:spcPct val="100000"/>
              </a:lnSpc>
              <a:spcBef>
                <a:spcPts val="0"/>
              </a:spcBef>
              <a:spcAft>
                <a:spcPts val="0"/>
              </a:spcAft>
              <a:buClr>
                <a:schemeClr val="dk1"/>
              </a:buClr>
              <a:buSzPct val="25000"/>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13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12927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2.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2.xml"/><Relationship Id="rId4" Type="http://schemas.openxmlformats.org/officeDocument/2006/relationships/image" Target="../media/image15.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Master" Target="../slideMasters/slideMaster12.xm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Segoe UI Light" panose="020B0502040204020203"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Segoe UI Light" panose="020B0502040204020203"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0909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Tree>
    <p:extLst>
      <p:ext uri="{BB962C8B-B14F-4D97-AF65-F5344CB8AC3E}">
        <p14:creationId xmlns:p14="http://schemas.microsoft.com/office/powerpoint/2010/main" val="112165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Tree>
    <p:extLst>
      <p:ext uri="{BB962C8B-B14F-4D97-AF65-F5344CB8AC3E}">
        <p14:creationId xmlns:p14="http://schemas.microsoft.com/office/powerpoint/2010/main" val="1694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68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73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3"/>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80" y="2808048"/>
            <a:ext cx="1807412" cy="389833"/>
          </a:xfrm>
          <a:prstGeom prst="rect">
            <a:avLst/>
          </a:prstGeom>
        </p:spPr>
      </p:pic>
    </p:spTree>
    <p:extLst>
      <p:ext uri="{BB962C8B-B14F-4D97-AF65-F5344CB8AC3E}">
        <p14:creationId xmlns:p14="http://schemas.microsoft.com/office/powerpoint/2010/main" val="32310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041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412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76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03918"/>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7"/>
            <a:ext cx="6580131"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888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84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422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158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3"/>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9" y="2346293"/>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303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2723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17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2"/>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558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56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454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8"/>
            <a:ext cx="11054080" cy="4132139"/>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1778">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6960077" y="6424131"/>
            <a:ext cx="3942809" cy="275713"/>
          </a:xfrm>
          <a:prstGeom prst="rect">
            <a:avLst/>
          </a:prstGeom>
          <a:noFill/>
          <a:ln w="25400" cap="flat" cmpd="sng" algn="ctr">
            <a:noFill/>
            <a:prstDash val="solid"/>
          </a:ln>
          <a:effectLst/>
        </p:spPr>
        <p:txBody>
          <a:bodyPr lIns="101540" tIns="50767" rIns="101540" bIns="50767" rtlCol="0" anchor="b"/>
          <a:lstStyle/>
          <a:p>
            <a:pPr algn="r" fontAlgn="auto">
              <a:lnSpc>
                <a:spcPct val="90000"/>
              </a:lnSpc>
              <a:spcBef>
                <a:spcPts val="0"/>
              </a:spcBef>
              <a:spcAft>
                <a:spcPts val="0"/>
              </a:spcAft>
              <a:defRPr/>
            </a:pPr>
            <a:r>
              <a:rPr lang="en-US" sz="889" b="1" kern="0" dirty="0">
                <a:solidFill>
                  <a:srgbClr val="000000"/>
                </a:solidFill>
                <a:latin typeface="Trebuchet MS"/>
              </a:rPr>
              <a:t>NVIDIA CONFIDENTIAL. DO NOT DISTRIBUTE.</a:t>
            </a:r>
            <a:endParaRPr lang="en-US" sz="1111" b="1" kern="0" dirty="0">
              <a:solidFill>
                <a:srgbClr val="FF0000"/>
              </a:solidFill>
              <a:latin typeface="Trebuchet MS"/>
            </a:endParaRPr>
          </a:p>
        </p:txBody>
      </p:sp>
    </p:spTree>
    <p:extLst>
      <p:ext uri="{BB962C8B-B14F-4D97-AF65-F5344CB8AC3E}">
        <p14:creationId xmlns:p14="http://schemas.microsoft.com/office/powerpoint/2010/main" val="38150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03920"/>
            <a:ext cx="6580131"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8" cy="4104176"/>
          </a:xfrm>
        </p:spPr>
        <p:txBody>
          <a:bodyPr/>
          <a:lstStyle>
            <a:lvl1pPr marL="0" indent="0">
              <a:buClr>
                <a:schemeClr val="bg2"/>
              </a:buClr>
              <a:buSzPct val="100000"/>
              <a:buFontTx/>
              <a:buNone/>
              <a:defRPr sz="2222">
                <a:solidFill>
                  <a:schemeClr val="bg1"/>
                </a:solidFill>
              </a:defRPr>
            </a:lvl1pPr>
            <a:lvl2pPr marL="634614" indent="0">
              <a:buClr>
                <a:schemeClr val="bg2"/>
              </a:buClr>
              <a:buSzPct val="100000"/>
              <a:buFontTx/>
              <a:buNone/>
              <a:defRPr sz="2000">
                <a:solidFill>
                  <a:schemeClr val="bg1"/>
                </a:solidFill>
              </a:defRPr>
            </a:lvl2pPr>
            <a:lvl3pPr marL="1209292" indent="0">
              <a:buClr>
                <a:schemeClr val="bg2"/>
              </a:buClr>
              <a:buSzPct val="100000"/>
              <a:buFontTx/>
              <a:buNone/>
              <a:defRPr sz="2000">
                <a:solidFill>
                  <a:schemeClr val="bg1"/>
                </a:solidFill>
              </a:defRPr>
            </a:lvl3pPr>
            <a:lvl4pPr marL="1970828" indent="-253846">
              <a:buClr>
                <a:schemeClr val="bg2"/>
              </a:buClr>
              <a:buFont typeface="Wingdings" panose="05000000000000000000" pitchFamily="2" charset="2"/>
              <a:buChar char="§"/>
              <a:defRPr sz="2000">
                <a:solidFill>
                  <a:schemeClr val="tx1"/>
                </a:solidFill>
              </a:defRPr>
            </a:lvl4pPr>
            <a:lvl5pPr marL="2351602" indent="-253846">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6580131" cy="583848"/>
          </a:xfrm>
        </p:spPr>
        <p:txBody>
          <a:bodyPr/>
          <a:lstStyle>
            <a:lvl1pPr marL="0" indent="0" algn="l">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52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734699"/>
            <a:ext cx="11084560" cy="65659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0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5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6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9"/>
            <a:ext cx="11084560" cy="65659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5"/>
            <a:ext cx="5494514"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71" y="2346295"/>
            <a:ext cx="5494513" cy="4103912"/>
          </a:xfrm>
        </p:spPr>
        <p:txBody>
          <a:bodyPr/>
          <a:lstStyle>
            <a:lvl1pPr marL="257375" indent="-257375">
              <a:buSzPct val="100000"/>
              <a:buFontTx/>
              <a:buBlip>
                <a:blip r:embed="rId2"/>
              </a:buBlip>
              <a:defRPr sz="2667" b="0">
                <a:solidFill>
                  <a:schemeClr val="bg1"/>
                </a:solidFill>
              </a:defRPr>
            </a:lvl1pPr>
            <a:lvl2pPr marL="891984" indent="-257375">
              <a:buSzPct val="100000"/>
              <a:buFontTx/>
              <a:buBlip>
                <a:blip r:embed="rId2"/>
              </a:buBlip>
              <a:defRPr sz="2222" b="0">
                <a:solidFill>
                  <a:schemeClr val="bg1"/>
                </a:solidFill>
              </a:defRPr>
            </a:lvl2pPr>
            <a:lvl3pPr marL="1394384" indent="-185104">
              <a:buSzPct val="100000"/>
              <a:buFontTx/>
              <a:buBlip>
                <a:blip r:embed="rId2"/>
              </a:buBlip>
              <a:defRPr sz="2000" b="0">
                <a:solidFill>
                  <a:schemeClr val="bg1"/>
                </a:solidFill>
              </a:defRPr>
            </a:lvl3pPr>
            <a:lvl4pPr marL="1970828" indent="-253846">
              <a:buFont typeface="Wingdings" panose="05000000000000000000" pitchFamily="2" charset="2"/>
              <a:buChar char="§"/>
              <a:defRPr sz="2000" b="0">
                <a:solidFill>
                  <a:schemeClr val="tx1"/>
                </a:solidFill>
              </a:defRPr>
            </a:lvl4pPr>
            <a:lvl5pPr marL="2351602" indent="-253846">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7"/>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614" indent="0" algn="ctr">
              <a:buFontTx/>
              <a:buNone/>
              <a:defRPr sz="3111">
                <a:solidFill>
                  <a:schemeClr val="tx2"/>
                </a:solidFill>
                <a:latin typeface="Trebuchet MS" panose="020B0603020202020204" pitchFamily="34" charset="0"/>
              </a:defRPr>
            </a:lvl2pPr>
            <a:lvl3pPr marL="1209292" indent="0" algn="ctr">
              <a:buFontTx/>
              <a:buNone/>
              <a:defRPr sz="3111">
                <a:solidFill>
                  <a:schemeClr val="tx2"/>
                </a:solidFill>
                <a:latin typeface="Trebuchet MS" panose="020B0603020202020204" pitchFamily="34" charset="0"/>
              </a:defRPr>
            </a:lvl3pPr>
            <a:lvl4pPr marL="1716978" indent="0" algn="ctr">
              <a:buFontTx/>
              <a:buNone/>
              <a:defRPr sz="3111">
                <a:solidFill>
                  <a:schemeClr val="tx2"/>
                </a:solidFill>
                <a:latin typeface="Trebuchet MS" panose="020B0603020202020204" pitchFamily="34" charset="0"/>
              </a:defRPr>
            </a:lvl4pPr>
            <a:lvl5pPr marL="209774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081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1726108" y="5947370"/>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53429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Tree>
    <p:extLst>
      <p:ext uri="{BB962C8B-B14F-4D97-AF65-F5344CB8AC3E}">
        <p14:creationId xmlns:p14="http://schemas.microsoft.com/office/powerpoint/2010/main" val="39450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89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2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1540" tIns="50767" rIns="101540" bIns="50767"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6"/>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181" y="2808046"/>
            <a:ext cx="1807412" cy="389833"/>
          </a:xfrm>
          <a:prstGeom prst="rect">
            <a:avLst/>
          </a:prstGeom>
        </p:spPr>
      </p:pic>
    </p:spTree>
    <p:extLst>
      <p:ext uri="{BB962C8B-B14F-4D97-AF65-F5344CB8AC3E}">
        <p14:creationId xmlns:p14="http://schemas.microsoft.com/office/powerpoint/2010/main" val="2493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6"/>
          </a:xfrm>
          <a:prstGeom prst="rect">
            <a:avLst/>
          </a:prstGeom>
        </p:spPr>
        <p:txBody>
          <a:bodyPr lIns="82296" tIns="41148" rIns="82296" bIns="41148"/>
          <a:lstStyle/>
          <a:p>
            <a:fld id="{871497C2-F103-40EC-8A35-C1CD5C3230B5}" type="datetimeFigureOut">
              <a:rPr lang="en-US" smtClean="0"/>
              <a:t>1/10/2019</a:t>
            </a:fld>
            <a:endParaRPr lang="en-US"/>
          </a:p>
        </p:txBody>
      </p:sp>
      <p:sp>
        <p:nvSpPr>
          <p:cNvPr id="3" name="Footer Placeholder 2"/>
          <p:cNvSpPr>
            <a:spLocks noGrp="1"/>
          </p:cNvSpPr>
          <p:nvPr>
            <p:ph type="ftr" sz="quarter" idx="11"/>
          </p:nvPr>
        </p:nvSpPr>
        <p:spPr>
          <a:xfrm>
            <a:off x="4038600" y="6356350"/>
            <a:ext cx="4114800" cy="365126"/>
          </a:xfrm>
          <a:prstGeom prst="rect">
            <a:avLst/>
          </a:prstGeom>
        </p:spPr>
        <p:txBody>
          <a:bodyPr lIns="82296" tIns="41148" rIns="82296" bIns="41148"/>
          <a:lstStyle/>
          <a:p>
            <a:endParaRPr lang="en-US"/>
          </a:p>
        </p:txBody>
      </p:sp>
      <p:sp>
        <p:nvSpPr>
          <p:cNvPr id="4" name="Slide Number Placeholder 3"/>
          <p:cNvSpPr>
            <a:spLocks noGrp="1"/>
          </p:cNvSpPr>
          <p:nvPr>
            <p:ph type="sldNum" sz="quarter" idx="12"/>
          </p:nvPr>
        </p:nvSpPr>
        <p:spPr>
          <a:xfrm>
            <a:off x="8610600" y="6356350"/>
            <a:ext cx="2743200" cy="365126"/>
          </a:xfrm>
          <a:prstGeom prst="rect">
            <a:avLst/>
          </a:prstGeom>
        </p:spPr>
        <p:txBody>
          <a:bodyPr lIns="82296" tIns="41148" rIns="82296" bIns="41148"/>
          <a:lstStyle/>
          <a:p>
            <a:fld id="{F23D0E5B-7BAE-4D16-ADF2-0F223CC9E2E2}" type="slidenum">
              <a:rPr lang="en-US" smtClean="0"/>
              <a:t>‹#›</a:t>
            </a:fld>
            <a:endParaRPr lang="en-US"/>
          </a:p>
        </p:txBody>
      </p:sp>
    </p:spTree>
    <p:extLst>
      <p:ext uri="{BB962C8B-B14F-4D97-AF65-F5344CB8AC3E}">
        <p14:creationId xmlns:p14="http://schemas.microsoft.com/office/powerpoint/2010/main" val="33629291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151" name="Shape 151"/>
          <p:cNvSpPr txBox="1">
            <a:spLocks noGrp="1"/>
          </p:cNvSpPr>
          <p:nvPr>
            <p:ph type="body" idx="1"/>
          </p:nvPr>
        </p:nvSpPr>
        <p:spPr>
          <a:xfrm>
            <a:off x="553719" y="1314814"/>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SzPct val="58333"/>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52" name="Shape 152"/>
          <p:cNvSpPr txBox="1">
            <a:spLocks noGrp="1"/>
          </p:cNvSpPr>
          <p:nvPr>
            <p:ph type="body" idx="2"/>
          </p:nvPr>
        </p:nvSpPr>
        <p:spPr>
          <a:xfrm>
            <a:off x="574167" y="2336704"/>
            <a:ext cx="11054080" cy="413213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875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0293258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p:spTree>
      <p:nvGrpSpPr>
        <p:cNvPr id="1" name="Shape 153"/>
        <p:cNvGrpSpPr/>
        <p:nvPr/>
      </p:nvGrpSpPr>
      <p:grpSpPr>
        <a:xfrm>
          <a:off x="0" y="0"/>
          <a:ext cx="0" cy="0"/>
          <a:chOff x="0" y="0"/>
          <a:chExt cx="0" cy="0"/>
        </a:xfrm>
      </p:grpSpPr>
      <p:sp>
        <p:nvSpPr>
          <p:cNvPr id="154" name="Shape 154"/>
          <p:cNvSpPr/>
          <p:nvPr/>
        </p:nvSpPr>
        <p:spPr>
          <a:xfrm>
            <a:off x="10404817" y="1"/>
            <a:ext cx="1787180"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155" name="Shape 155"/>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pic>
        <p:nvPicPr>
          <p:cNvPr id="156" name="Shape 1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3" cy="229333"/>
          </a:xfrm>
          <a:prstGeom prst="rect">
            <a:avLst/>
          </a:prstGeom>
          <a:noFill/>
          <a:ln>
            <a:noFill/>
          </a:ln>
        </p:spPr>
      </p:pic>
      <p:sp>
        <p:nvSpPr>
          <p:cNvPr id="157" name="Shape 157"/>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253405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45526" y="5124779"/>
            <a:ext cx="6730148" cy="410369"/>
          </a:xfrm>
        </p:spPr>
        <p:txBody>
          <a:bodyPr wrap="square" anchor="t">
            <a:spAutoFit/>
          </a:bodyPr>
          <a:lstStyle>
            <a:lvl1pPr marL="0" indent="0" algn="l">
              <a:lnSpc>
                <a:spcPct val="90000"/>
              </a:lnSpc>
              <a:spcBef>
                <a:spcPts val="0"/>
              </a:spcBef>
              <a:spcAft>
                <a:spcPts val="0"/>
              </a:spcAft>
              <a:buFontTx/>
              <a:buNone/>
              <a:defRPr sz="2222"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45526" y="3816232"/>
            <a:ext cx="6730148" cy="1092061"/>
          </a:xfrm>
        </p:spPr>
        <p:txBody>
          <a:bodyPr anchor="b">
            <a:noAutofit/>
          </a:bodyPr>
          <a:lstStyle>
            <a:lvl1pPr algn="l">
              <a:lnSpc>
                <a:spcPct val="90000"/>
              </a:lnSpc>
              <a:spcBef>
                <a:spcPts val="0"/>
              </a:spcBef>
              <a:defRPr sz="4889"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648153" y="4989989"/>
            <a:ext cx="6063077"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8153" y="536956"/>
            <a:ext cx="2538434" cy="889429"/>
          </a:xfrm>
          <a:prstGeom prst="rect">
            <a:avLst/>
          </a:prstGeom>
        </p:spPr>
      </p:pic>
    </p:spTree>
    <p:extLst>
      <p:ext uri="{BB962C8B-B14F-4D97-AF65-F5344CB8AC3E}">
        <p14:creationId xmlns:p14="http://schemas.microsoft.com/office/powerpoint/2010/main" val="28028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58"/>
        <p:cNvGrpSpPr/>
        <p:nvPr/>
      </p:nvGrpSpPr>
      <p:grpSpPr>
        <a:xfrm>
          <a:off x="0" y="0"/>
          <a:ext cx="0" cy="0"/>
          <a:chOff x="0" y="0"/>
          <a:chExt cx="0" cy="0"/>
        </a:xfrm>
      </p:grpSpPr>
      <p:sp>
        <p:nvSpPr>
          <p:cNvPr id="159" name="Shape 159"/>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160" name="Shape 160"/>
          <p:cNvSpPr txBox="1">
            <a:spLocks noGrp="1"/>
          </p:cNvSpPr>
          <p:nvPr>
            <p:ph type="title"/>
          </p:nvPr>
        </p:nvSpPr>
        <p:spPr>
          <a:xfrm>
            <a:off x="553719" y="3100705"/>
            <a:ext cx="11084559" cy="65659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lt1"/>
              </a:buClr>
              <a:buSzPct val="38888"/>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4904828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61"/>
        <p:cNvGrpSpPr/>
        <p:nvPr/>
      </p:nvGrpSpPr>
      <p:grpSpPr>
        <a:xfrm>
          <a:off x="0" y="0"/>
          <a:ext cx="0" cy="0"/>
          <a:chOff x="0" y="0"/>
          <a:chExt cx="0" cy="0"/>
        </a:xfrm>
      </p:grpSpPr>
      <p:sp>
        <p:nvSpPr>
          <p:cNvPr id="162" name="Shape 162"/>
          <p:cNvSpPr/>
          <p:nvPr/>
        </p:nvSpPr>
        <p:spPr>
          <a:xfrm>
            <a:off x="10772047" y="6450203"/>
            <a:ext cx="1419951" cy="40779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163" name="Shape 163"/>
          <p:cNvSpPr txBox="1">
            <a:spLocks noGrp="1"/>
          </p:cNvSpPr>
          <p:nvPr>
            <p:ph type="title"/>
          </p:nvPr>
        </p:nvSpPr>
        <p:spPr>
          <a:xfrm>
            <a:off x="553719" y="727058"/>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164" name="Shape 164"/>
          <p:cNvSpPr txBox="1">
            <a:spLocks noGrp="1"/>
          </p:cNvSpPr>
          <p:nvPr>
            <p:ph type="body" idx="1"/>
          </p:nvPr>
        </p:nvSpPr>
        <p:spPr>
          <a:xfrm>
            <a:off x="746695" y="2346289"/>
            <a:ext cx="5203608" cy="4103911"/>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875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5" name="Shape 165"/>
          <p:cNvSpPr txBox="1">
            <a:spLocks noGrp="1"/>
          </p:cNvSpPr>
          <p:nvPr>
            <p:ph type="body" idx="2"/>
          </p:nvPr>
        </p:nvSpPr>
        <p:spPr>
          <a:xfrm>
            <a:off x="6251057" y="2346289"/>
            <a:ext cx="5203607" cy="4103911"/>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875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6" name="Shape 166"/>
          <p:cNvSpPr txBox="1">
            <a:spLocks noGrp="1"/>
          </p:cNvSpPr>
          <p:nvPr>
            <p:ph type="body" idx="3"/>
          </p:nvPr>
        </p:nvSpPr>
        <p:spPr>
          <a:xfrm>
            <a:off x="553719" y="1311741"/>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SzPct val="58333"/>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67" name="Shape 1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3" cy="229333"/>
          </a:xfrm>
          <a:prstGeom prst="rect">
            <a:avLst/>
          </a:prstGeom>
          <a:noFill/>
          <a:ln>
            <a:noFill/>
          </a:ln>
        </p:spPr>
      </p:pic>
      <p:sp>
        <p:nvSpPr>
          <p:cNvPr id="168" name="Shape 168"/>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9273716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69"/>
        <p:cNvGrpSpPr/>
        <p:nvPr/>
      </p:nvGrpSpPr>
      <p:grpSpPr>
        <a:xfrm>
          <a:off x="0" y="0"/>
          <a:ext cx="0" cy="0"/>
          <a:chOff x="0" y="0"/>
          <a:chExt cx="0" cy="0"/>
        </a:xfrm>
      </p:grpSpPr>
      <p:grpSp>
        <p:nvGrpSpPr>
          <p:cNvPr id="170" name="Shape 170"/>
          <p:cNvGrpSpPr/>
          <p:nvPr/>
        </p:nvGrpSpPr>
        <p:grpSpPr>
          <a:xfrm>
            <a:off x="6335999" y="-42688"/>
            <a:ext cx="5920039" cy="6914812"/>
            <a:chOff x="5702400" y="-38420"/>
            <a:chExt cx="5328035" cy="6223331"/>
          </a:xfrm>
        </p:grpSpPr>
        <p:grpSp>
          <p:nvGrpSpPr>
            <p:cNvPr id="171" name="Shape 171"/>
            <p:cNvGrpSpPr/>
            <p:nvPr/>
          </p:nvGrpSpPr>
          <p:grpSpPr>
            <a:xfrm>
              <a:off x="5702400" y="-38420"/>
              <a:ext cx="5292000" cy="6223331"/>
              <a:chOff x="5702400" y="-38420"/>
              <a:chExt cx="5292000" cy="6223331"/>
            </a:xfrm>
          </p:grpSpPr>
          <p:sp>
            <p:nvSpPr>
              <p:cNvPr id="172" name="Shape 172"/>
              <p:cNvSpPr/>
              <p:nvPr/>
            </p:nvSpPr>
            <p:spPr>
              <a:xfrm>
                <a:off x="5702400" y="-7201"/>
                <a:ext cx="5292000" cy="6192112"/>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cxnSp>
            <p:nvCxnSpPr>
              <p:cNvPr id="173" name="Shape 173"/>
              <p:cNvCxnSpPr>
                <a:stCxn id="174" idx="1"/>
              </p:cNvCxnSpPr>
              <p:nvPr/>
            </p:nvCxnSpPr>
            <p:spPr>
              <a:xfrm>
                <a:off x="10179035" y="1199983"/>
                <a:ext cx="812400" cy="1353900"/>
              </a:xfrm>
              <a:prstGeom prst="straightConnector1">
                <a:avLst/>
              </a:prstGeom>
              <a:noFill/>
              <a:ln w="9525" cap="flat" cmpd="sng">
                <a:solidFill>
                  <a:srgbClr val="3F3F3F"/>
                </a:solidFill>
                <a:prstDash val="solid"/>
                <a:round/>
                <a:headEnd type="none" w="med" len="med"/>
                <a:tailEnd type="none" w="med" len="med"/>
              </a:ln>
            </p:spPr>
          </p:cxnSp>
          <p:sp>
            <p:nvSpPr>
              <p:cNvPr id="174" name="Shape 174"/>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cxnSp>
            <p:nvCxnSpPr>
              <p:cNvPr id="175" name="Shape 175"/>
              <p:cNvCxnSpPr/>
              <p:nvPr/>
            </p:nvCxnSpPr>
            <p:spPr>
              <a:xfrm>
                <a:off x="10175782" y="1205266"/>
                <a:ext cx="815759" cy="3469534"/>
              </a:xfrm>
              <a:prstGeom prst="straightConnector1">
                <a:avLst/>
              </a:prstGeom>
              <a:noFill/>
              <a:ln w="19050" cap="flat" cmpd="sng">
                <a:solidFill>
                  <a:schemeClr val="lt1"/>
                </a:solidFill>
                <a:prstDash val="solid"/>
                <a:round/>
                <a:headEnd type="none" w="med" len="med"/>
                <a:tailEnd type="none" w="med" len="med"/>
              </a:ln>
            </p:spPr>
          </p:cxnSp>
          <p:cxnSp>
            <p:nvCxnSpPr>
              <p:cNvPr id="176" name="Shape 176"/>
              <p:cNvCxnSpPr/>
              <p:nvPr/>
            </p:nvCxnSpPr>
            <p:spPr>
              <a:xfrm rot="10800000" flipH="1">
                <a:off x="10171715" y="-38420"/>
                <a:ext cx="812140"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77" name="Shape 177"/>
            <p:cNvCxnSpPr>
              <a:stCxn id="174" idx="1"/>
            </p:cNvCxnSpPr>
            <p:nvPr/>
          </p:nvCxnSpPr>
          <p:spPr>
            <a:xfrm>
              <a:off x="10179035" y="1199983"/>
              <a:ext cx="851400" cy="1385700"/>
            </a:xfrm>
            <a:prstGeom prst="straightConnector1">
              <a:avLst/>
            </a:prstGeom>
            <a:noFill/>
            <a:ln w="19050" cap="flat" cmpd="sng">
              <a:solidFill>
                <a:schemeClr val="lt1"/>
              </a:solidFill>
              <a:prstDash val="solid"/>
              <a:round/>
              <a:headEnd type="none" w="med" len="med"/>
              <a:tailEnd type="none" w="med" len="med"/>
            </a:ln>
          </p:spPr>
        </p:cxnSp>
      </p:grpSp>
      <p:pic>
        <p:nvPicPr>
          <p:cNvPr id="178" name="Shape 17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79" name="Shape 179"/>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180" name="Shape 180"/>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grpSp>
        <p:nvGrpSpPr>
          <p:cNvPr id="181" name="Shape 181"/>
          <p:cNvGrpSpPr/>
          <p:nvPr/>
        </p:nvGrpSpPr>
        <p:grpSpPr>
          <a:xfrm>
            <a:off x="734945" y="6257388"/>
            <a:ext cx="1160471" cy="390533"/>
            <a:chOff x="2604423" y="247812"/>
            <a:chExt cx="1379963" cy="464400"/>
          </a:xfrm>
        </p:grpSpPr>
        <p:pic>
          <p:nvPicPr>
            <p:cNvPr id="182" name="Shape 18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7"/>
            </a:xfrm>
            <a:prstGeom prst="rect">
              <a:avLst/>
            </a:prstGeom>
            <a:noFill/>
            <a:ln>
              <a:noFill/>
            </a:ln>
          </p:spPr>
        </p:pic>
        <p:pic>
          <p:nvPicPr>
            <p:cNvPr id="183" name="Shape 18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84" name="Shape 18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7"/>
          </a:xfrm>
          <a:prstGeom prst="rect">
            <a:avLst/>
          </a:prstGeom>
          <a:noFill/>
          <a:ln>
            <a:noFill/>
          </a:ln>
        </p:spPr>
      </p:pic>
      <p:sp>
        <p:nvSpPr>
          <p:cNvPr id="185" name="Shape 185"/>
          <p:cNvSpPr txBox="1">
            <a:spLocks noGrp="1"/>
          </p:cNvSpPr>
          <p:nvPr>
            <p:ph type="subTitle" idx="1"/>
          </p:nvPr>
        </p:nvSpPr>
        <p:spPr>
          <a:xfrm>
            <a:off x="762338" y="3392307"/>
            <a:ext cx="9667451" cy="379591"/>
          </a:xfrm>
          <a:prstGeom prst="rect">
            <a:avLst/>
          </a:prstGeom>
          <a:noFill/>
          <a:ln>
            <a:noFill/>
          </a:ln>
        </p:spPr>
        <p:txBody>
          <a:bodyPr wrap="square" lIns="91425" tIns="91425" rIns="91425" bIns="91425" anchor="t" anchorCtr="0"/>
          <a:lstStyle>
            <a:lvl1pPr marL="0" marR="0" lvl="0" indent="0" algn="l" rtl="0">
              <a:lnSpc>
                <a:spcPct val="90000"/>
              </a:lnSpc>
              <a:spcBef>
                <a:spcPts val="667"/>
              </a:spcBef>
              <a:spcAft>
                <a:spcPts val="333"/>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875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86" name="Shape 186"/>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ct val="33333"/>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187" name="Shape 187"/>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14813336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190" name="Shape 190"/>
          <p:cNvSpPr txBox="1">
            <a:spLocks noGrp="1"/>
          </p:cNvSpPr>
          <p:nvPr>
            <p:ph type="body" idx="1"/>
          </p:nvPr>
        </p:nvSpPr>
        <p:spPr>
          <a:xfrm>
            <a:off x="574167" y="2336704"/>
            <a:ext cx="11054080" cy="413213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87500"/>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1" name="Shape 191"/>
          <p:cNvSpPr txBox="1">
            <a:spLocks noGrp="1"/>
          </p:cNvSpPr>
          <p:nvPr>
            <p:ph type="body" idx="2"/>
          </p:nvPr>
        </p:nvSpPr>
        <p:spPr>
          <a:xfrm>
            <a:off x="553719" y="1314814"/>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SzPct val="58333"/>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2" name="Shape 192"/>
          <p:cNvSpPr/>
          <p:nvPr/>
        </p:nvSpPr>
        <p:spPr>
          <a:xfrm>
            <a:off x="7833031" y="6424131"/>
            <a:ext cx="3069851" cy="275712"/>
          </a:xfrm>
          <a:prstGeom prst="rect">
            <a:avLst/>
          </a:prstGeom>
          <a:noFill/>
          <a:ln>
            <a:noFill/>
          </a:ln>
        </p:spPr>
        <p:txBody>
          <a:bodyPr wrap="square"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9248489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193"/>
        <p:cNvGrpSpPr/>
        <p:nvPr/>
      </p:nvGrpSpPr>
      <p:grpSpPr>
        <a:xfrm>
          <a:off x="0" y="0"/>
          <a:ext cx="0" cy="0"/>
          <a:chOff x="0" y="0"/>
          <a:chExt cx="0" cy="0"/>
        </a:xfrm>
      </p:grpSpPr>
      <p:sp>
        <p:nvSpPr>
          <p:cNvPr id="194" name="Shape 194"/>
          <p:cNvSpPr/>
          <p:nvPr/>
        </p:nvSpPr>
        <p:spPr>
          <a:xfrm>
            <a:off x="10086552" y="6440880"/>
            <a:ext cx="2105444" cy="417118"/>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195" name="Shape 195"/>
          <p:cNvSpPr txBox="1">
            <a:spLocks noGrp="1"/>
          </p:cNvSpPr>
          <p:nvPr>
            <p:ph type="title"/>
          </p:nvPr>
        </p:nvSpPr>
        <p:spPr>
          <a:xfrm>
            <a:off x="553719" y="734695"/>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196" name="Shape 196"/>
          <p:cNvSpPr txBox="1">
            <a:spLocks noGrp="1"/>
          </p:cNvSpPr>
          <p:nvPr>
            <p:ph type="body" idx="1"/>
          </p:nvPr>
        </p:nvSpPr>
        <p:spPr>
          <a:xfrm>
            <a:off x="568960" y="2336704"/>
            <a:ext cx="11054080" cy="41041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7" name="Shape 197"/>
          <p:cNvSpPr txBox="1">
            <a:spLocks noGrp="1"/>
          </p:cNvSpPr>
          <p:nvPr>
            <p:ph type="body" idx="2"/>
          </p:nvPr>
        </p:nvSpPr>
        <p:spPr>
          <a:xfrm>
            <a:off x="553719" y="1314814"/>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SzPct val="58333"/>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98" name="Shape 19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3" cy="229333"/>
          </a:xfrm>
          <a:prstGeom prst="rect">
            <a:avLst/>
          </a:prstGeom>
          <a:noFill/>
          <a:ln>
            <a:noFill/>
          </a:ln>
        </p:spPr>
      </p:pic>
      <p:sp>
        <p:nvSpPr>
          <p:cNvPr id="199" name="Shape 199"/>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0413112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200"/>
        <p:cNvGrpSpPr/>
        <p:nvPr/>
      </p:nvGrpSpPr>
      <p:grpSpPr>
        <a:xfrm>
          <a:off x="0" y="0"/>
          <a:ext cx="0" cy="0"/>
          <a:chOff x="0" y="0"/>
          <a:chExt cx="0" cy="0"/>
        </a:xfrm>
      </p:grpSpPr>
      <p:grpSp>
        <p:nvGrpSpPr>
          <p:cNvPr id="201" name="Shape 201"/>
          <p:cNvGrpSpPr/>
          <p:nvPr/>
        </p:nvGrpSpPr>
        <p:grpSpPr>
          <a:xfrm>
            <a:off x="-13123" y="1"/>
            <a:ext cx="583541" cy="6857999"/>
            <a:chOff x="-11811" y="0"/>
            <a:chExt cx="525187" cy="6172199"/>
          </a:xfrm>
        </p:grpSpPr>
        <p:pic>
          <p:nvPicPr>
            <p:cNvPr id="202" name="Shape 2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203" name="Shape 203"/>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pic>
          <p:nvPicPr>
            <p:cNvPr id="204" name="Shape 204"/>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205" name="Shape 205"/>
          <p:cNvSpPr/>
          <p:nvPr/>
        </p:nvSpPr>
        <p:spPr>
          <a:xfrm>
            <a:off x="10490504" y="1"/>
            <a:ext cx="1701494"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206" name="Shape 206"/>
          <p:cNvSpPr txBox="1">
            <a:spLocks noGrp="1"/>
          </p:cNvSpPr>
          <p:nvPr>
            <p:ph type="title"/>
          </p:nvPr>
        </p:nvSpPr>
        <p:spPr>
          <a:xfrm>
            <a:off x="553719" y="703917"/>
            <a:ext cx="6580129" cy="68736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ct val="38888"/>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568960" y="2336704"/>
            <a:ext cx="6562037" cy="41041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70000"/>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SzPct val="77777"/>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8" name="Shape 208"/>
          <p:cNvSpPr txBox="1">
            <a:spLocks noGrp="1"/>
          </p:cNvSpPr>
          <p:nvPr>
            <p:ph type="body" idx="2"/>
          </p:nvPr>
        </p:nvSpPr>
        <p:spPr>
          <a:xfrm>
            <a:off x="553719" y="1314814"/>
            <a:ext cx="6580129" cy="58384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SzPct val="58333"/>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SzPct val="50000"/>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SzPct val="71428"/>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09" name="Shape 20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3" cy="229333"/>
          </a:xfrm>
          <a:prstGeom prst="rect">
            <a:avLst/>
          </a:prstGeom>
          <a:noFill/>
          <a:ln>
            <a:noFill/>
          </a:ln>
        </p:spPr>
      </p:pic>
      <p:sp>
        <p:nvSpPr>
          <p:cNvPr id="210" name="Shape 210"/>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33684108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211"/>
        <p:cNvGrpSpPr/>
        <p:nvPr/>
      </p:nvGrpSpPr>
      <p:grpSpPr>
        <a:xfrm>
          <a:off x="0" y="0"/>
          <a:ext cx="0" cy="0"/>
          <a:chOff x="0" y="0"/>
          <a:chExt cx="0" cy="0"/>
        </a:xfrm>
      </p:grpSpPr>
      <p:sp>
        <p:nvSpPr>
          <p:cNvPr id="212" name="Shape 212"/>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213" name="Shape 213"/>
          <p:cNvSpPr txBox="1">
            <a:spLocks noGrp="1"/>
          </p:cNvSpPr>
          <p:nvPr>
            <p:ph type="title"/>
          </p:nvPr>
        </p:nvSpPr>
        <p:spPr>
          <a:xfrm>
            <a:off x="1726107" y="5947367"/>
            <a:ext cx="8739784" cy="410369"/>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ct val="70000"/>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pic>
        <p:nvPicPr>
          <p:cNvPr id="214" name="Shape 2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3"/>
            <a:ext cx="8384730" cy="115651"/>
          </a:xfrm>
          <a:prstGeom prst="rect">
            <a:avLst/>
          </a:prstGeom>
          <a:noFill/>
          <a:ln>
            <a:noFill/>
          </a:ln>
        </p:spPr>
      </p:pic>
    </p:spTree>
    <p:extLst>
      <p:ext uri="{BB962C8B-B14F-4D97-AF65-F5344CB8AC3E}">
        <p14:creationId xmlns:p14="http://schemas.microsoft.com/office/powerpoint/2010/main" val="37932207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215"/>
        <p:cNvGrpSpPr/>
        <p:nvPr/>
      </p:nvGrpSpPr>
      <p:grpSpPr>
        <a:xfrm>
          <a:off x="0" y="0"/>
          <a:ext cx="0" cy="0"/>
          <a:chOff x="0" y="0"/>
          <a:chExt cx="0" cy="0"/>
        </a:xfrm>
      </p:grpSpPr>
      <p:sp>
        <p:nvSpPr>
          <p:cNvPr id="216" name="Shape 216"/>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217" name="Shape 217"/>
          <p:cNvSpPr txBox="1">
            <a:spLocks noGrp="1"/>
          </p:cNvSpPr>
          <p:nvPr>
            <p:ph type="title"/>
          </p:nvPr>
        </p:nvSpPr>
        <p:spPr>
          <a:xfrm>
            <a:off x="553719" y="5743860"/>
            <a:ext cx="11084559" cy="595034"/>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SzPct val="43750"/>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3335787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218"/>
        <p:cNvGrpSpPr/>
        <p:nvPr/>
      </p:nvGrpSpPr>
      <p:grpSpPr>
        <a:xfrm>
          <a:off x="0" y="0"/>
          <a:ext cx="0" cy="0"/>
          <a:chOff x="0" y="0"/>
          <a:chExt cx="0" cy="0"/>
        </a:xfrm>
      </p:grpSpPr>
      <p:grpSp>
        <p:nvGrpSpPr>
          <p:cNvPr id="219" name="Shape 219"/>
          <p:cNvGrpSpPr/>
          <p:nvPr/>
        </p:nvGrpSpPr>
        <p:grpSpPr>
          <a:xfrm>
            <a:off x="6335999" y="-42688"/>
            <a:ext cx="5920039" cy="6914812"/>
            <a:chOff x="5702400" y="-38420"/>
            <a:chExt cx="5328035" cy="6223331"/>
          </a:xfrm>
        </p:grpSpPr>
        <p:grpSp>
          <p:nvGrpSpPr>
            <p:cNvPr id="220" name="Shape 220"/>
            <p:cNvGrpSpPr/>
            <p:nvPr/>
          </p:nvGrpSpPr>
          <p:grpSpPr>
            <a:xfrm>
              <a:off x="5702400" y="-38420"/>
              <a:ext cx="5292000" cy="6223331"/>
              <a:chOff x="5702400" y="-38420"/>
              <a:chExt cx="5292000" cy="6223331"/>
            </a:xfrm>
          </p:grpSpPr>
          <p:sp>
            <p:nvSpPr>
              <p:cNvPr id="221" name="Shape 221"/>
              <p:cNvSpPr/>
              <p:nvPr/>
            </p:nvSpPr>
            <p:spPr>
              <a:xfrm>
                <a:off x="5702400" y="-7201"/>
                <a:ext cx="5292000" cy="6192112"/>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cxnSp>
            <p:nvCxnSpPr>
              <p:cNvPr id="222" name="Shape 222"/>
              <p:cNvCxnSpPr>
                <a:stCxn id="223" idx="1"/>
              </p:cNvCxnSpPr>
              <p:nvPr/>
            </p:nvCxnSpPr>
            <p:spPr>
              <a:xfrm>
                <a:off x="10179035" y="1199983"/>
                <a:ext cx="812400" cy="1353900"/>
              </a:xfrm>
              <a:prstGeom prst="straightConnector1">
                <a:avLst/>
              </a:prstGeom>
              <a:noFill/>
              <a:ln w="9525" cap="flat" cmpd="sng">
                <a:solidFill>
                  <a:srgbClr val="3F3F3F"/>
                </a:solidFill>
                <a:prstDash val="solid"/>
                <a:round/>
                <a:headEnd type="none" w="med" len="med"/>
                <a:tailEnd type="none" w="med" len="med"/>
              </a:ln>
            </p:spPr>
          </p:cxnSp>
          <p:sp>
            <p:nvSpPr>
              <p:cNvPr id="223" name="Shape 223"/>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cxnSp>
            <p:nvCxnSpPr>
              <p:cNvPr id="224" name="Shape 224"/>
              <p:cNvCxnSpPr/>
              <p:nvPr/>
            </p:nvCxnSpPr>
            <p:spPr>
              <a:xfrm>
                <a:off x="10175782" y="1205266"/>
                <a:ext cx="815759" cy="3469534"/>
              </a:xfrm>
              <a:prstGeom prst="straightConnector1">
                <a:avLst/>
              </a:prstGeom>
              <a:noFill/>
              <a:ln w="19050" cap="flat" cmpd="sng">
                <a:solidFill>
                  <a:schemeClr val="lt1"/>
                </a:solidFill>
                <a:prstDash val="solid"/>
                <a:round/>
                <a:headEnd type="none" w="med" len="med"/>
                <a:tailEnd type="none" w="med" len="med"/>
              </a:ln>
            </p:spPr>
          </p:cxnSp>
          <p:cxnSp>
            <p:nvCxnSpPr>
              <p:cNvPr id="225" name="Shape 225"/>
              <p:cNvCxnSpPr/>
              <p:nvPr/>
            </p:nvCxnSpPr>
            <p:spPr>
              <a:xfrm rot="10800000" flipH="1">
                <a:off x="10171715" y="-38420"/>
                <a:ext cx="812140" cy="1244170"/>
              </a:xfrm>
              <a:prstGeom prst="straightConnector1">
                <a:avLst/>
              </a:prstGeom>
              <a:noFill/>
              <a:ln w="19050" cap="flat" cmpd="sng">
                <a:solidFill>
                  <a:schemeClr val="lt1"/>
                </a:solidFill>
                <a:prstDash val="solid"/>
                <a:round/>
                <a:headEnd type="none" w="med" len="med"/>
                <a:tailEnd type="none" w="med" len="med"/>
              </a:ln>
            </p:spPr>
          </p:cxnSp>
        </p:grpSp>
        <p:cxnSp>
          <p:nvCxnSpPr>
            <p:cNvPr id="226" name="Shape 226"/>
            <p:cNvCxnSpPr>
              <a:stCxn id="223" idx="1"/>
            </p:cNvCxnSpPr>
            <p:nvPr/>
          </p:nvCxnSpPr>
          <p:spPr>
            <a:xfrm>
              <a:off x="10179035" y="1199983"/>
              <a:ext cx="851400" cy="1385700"/>
            </a:xfrm>
            <a:prstGeom prst="straightConnector1">
              <a:avLst/>
            </a:prstGeom>
            <a:noFill/>
            <a:ln w="19050" cap="flat" cmpd="sng">
              <a:solidFill>
                <a:schemeClr val="lt1"/>
              </a:solidFill>
              <a:prstDash val="solid"/>
              <a:round/>
              <a:headEnd type="none" w="med" len="med"/>
              <a:tailEnd type="none" w="med" len="med"/>
            </a:ln>
          </p:spPr>
        </p:cxnSp>
      </p:grpSp>
      <p:pic>
        <p:nvPicPr>
          <p:cNvPr id="227" name="Shape 2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228" name="Shape 228"/>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sp>
        <p:nvSpPr>
          <p:cNvPr id="229" name="Shape 229"/>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2000" b="0" i="0" u="none" strike="noStrike" cap="none">
              <a:solidFill>
                <a:schemeClr val="lt1"/>
              </a:solidFill>
              <a:latin typeface="Arial"/>
              <a:ea typeface="Arial"/>
              <a:cs typeface="Arial"/>
              <a:sym typeface="Arial"/>
            </a:endParaRPr>
          </a:p>
        </p:txBody>
      </p:sp>
      <p:grpSp>
        <p:nvGrpSpPr>
          <p:cNvPr id="230" name="Shape 230"/>
          <p:cNvGrpSpPr/>
          <p:nvPr/>
        </p:nvGrpSpPr>
        <p:grpSpPr>
          <a:xfrm>
            <a:off x="734945" y="6257388"/>
            <a:ext cx="1160471" cy="390533"/>
            <a:chOff x="2604423" y="247812"/>
            <a:chExt cx="1379963" cy="464400"/>
          </a:xfrm>
        </p:grpSpPr>
        <p:pic>
          <p:nvPicPr>
            <p:cNvPr id="231" name="Shape 2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7"/>
            </a:xfrm>
            <a:prstGeom prst="rect">
              <a:avLst/>
            </a:prstGeom>
            <a:noFill/>
            <a:ln>
              <a:noFill/>
            </a:ln>
          </p:spPr>
        </p:pic>
        <p:pic>
          <p:nvPicPr>
            <p:cNvPr id="232" name="Shape 2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233" name="Shape 23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7"/>
          </a:xfrm>
          <a:prstGeom prst="rect">
            <a:avLst/>
          </a:prstGeom>
          <a:noFill/>
          <a:ln>
            <a:noFill/>
          </a:ln>
        </p:spPr>
      </p:pic>
      <p:sp>
        <p:nvSpPr>
          <p:cNvPr id="234" name="Shape 234"/>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SzPct val="33333"/>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SzPct val="43750"/>
              <a:buFont typeface="Arial"/>
              <a:buNone/>
              <a:defRPr sz="3556" b="1" i="0" u="none" strike="noStrike" cap="none">
                <a:solidFill>
                  <a:srgbClr val="73B900"/>
                </a:solidFill>
                <a:latin typeface="Arial"/>
                <a:ea typeface="Arial"/>
                <a:cs typeface="Arial"/>
                <a:sym typeface="Arial"/>
              </a:defRPr>
            </a:lvl9pPr>
          </a:lstStyle>
          <a:p>
            <a:endParaRPr/>
          </a:p>
        </p:txBody>
      </p:sp>
      <p:sp>
        <p:nvSpPr>
          <p:cNvPr id="235" name="Shape 235"/>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April 4-7, 2016 | Silicon Valley</a:t>
            </a:r>
          </a:p>
        </p:txBody>
      </p:sp>
      <p:grpSp>
        <p:nvGrpSpPr>
          <p:cNvPr id="236" name="Shape 236"/>
          <p:cNvGrpSpPr/>
          <p:nvPr/>
        </p:nvGrpSpPr>
        <p:grpSpPr>
          <a:xfrm>
            <a:off x="582469" y="3540499"/>
            <a:ext cx="2754037" cy="483933"/>
            <a:chOff x="595237" y="2930564"/>
            <a:chExt cx="2478633" cy="435540"/>
          </a:xfrm>
        </p:grpSpPr>
        <p:pic>
          <p:nvPicPr>
            <p:cNvPr id="237" name="Shape 23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95237" y="2930564"/>
              <a:ext cx="2239132" cy="166596"/>
            </a:xfrm>
            <a:prstGeom prst="rect">
              <a:avLst/>
            </a:prstGeom>
            <a:noFill/>
            <a:ln>
              <a:noFill/>
            </a:ln>
          </p:spPr>
        </p:pic>
        <p:pic>
          <p:nvPicPr>
            <p:cNvPr id="238" name="Shape 23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34738" y="3106993"/>
              <a:ext cx="2239132" cy="259111"/>
            </a:xfrm>
            <a:prstGeom prst="rect">
              <a:avLst/>
            </a:prstGeom>
            <a:noFill/>
            <a:ln>
              <a:noFill/>
            </a:ln>
          </p:spPr>
        </p:pic>
      </p:grpSp>
    </p:spTree>
    <p:extLst>
      <p:ext uri="{BB962C8B-B14F-4D97-AF65-F5344CB8AC3E}">
        <p14:creationId xmlns:p14="http://schemas.microsoft.com/office/powerpoint/2010/main" val="4225949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2192000" cy="6602779"/>
          </a:xfrm>
          <a:prstGeom prst="rect">
            <a:avLst/>
          </a:prstGeom>
        </p:spPr>
      </p:pic>
      <p:sp>
        <p:nvSpPr>
          <p:cNvPr id="2" name="Rectangle 1"/>
          <p:cNvSpPr/>
          <p:nvPr userDrawn="1"/>
        </p:nvSpPr>
        <p:spPr>
          <a:xfrm flipV="1">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4" name="Picture 13"/>
          <p:cNvPicPr>
            <a:picLocks noChangeAspect="1"/>
          </p:cNvPicPr>
          <p:nvPr userDrawn="1"/>
        </p:nvPicPr>
        <p:blipFill>
          <a:blip r:embed="rId3"/>
          <a:stretch>
            <a:fillRect/>
          </a:stretch>
        </p:blipFill>
        <p:spPr>
          <a:xfrm>
            <a:off x="648152" y="4336019"/>
            <a:ext cx="3592064" cy="1258604"/>
          </a:xfrm>
          <a:prstGeom prst="rect">
            <a:avLst/>
          </a:prstGeom>
        </p:spPr>
      </p:pic>
      <p:sp>
        <p:nvSpPr>
          <p:cNvPr id="8" name="TextBox 7"/>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9285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380996" indent="-380996">
              <a:buClr>
                <a:schemeClr val="bg2"/>
              </a:buClr>
              <a:buSzPct val="100000"/>
              <a:buFont typeface="Trebuchet MS" panose="020B0603020202020204" pitchFamily="34" charset="0"/>
              <a:buChar char="—"/>
              <a:defRPr sz="2222">
                <a:solidFill>
                  <a:schemeClr val="bg1"/>
                </a:solidFill>
              </a:defRPr>
            </a:lvl1pPr>
            <a:lvl2pPr marL="952490" indent="-317497">
              <a:buClr>
                <a:schemeClr val="bg2"/>
              </a:buClr>
              <a:buSzPct val="100000"/>
              <a:buFont typeface="Trebuchet MS" panose="020B0603020202020204" pitchFamily="34" charset="0"/>
              <a:buChar char="—"/>
              <a:defRPr sz="2000">
                <a:solidFill>
                  <a:schemeClr val="bg1"/>
                </a:solidFill>
              </a:defRPr>
            </a:lvl2pPr>
            <a:lvl3pPr marL="1527513" indent="-317497">
              <a:buClr>
                <a:schemeClr val="bg2"/>
              </a:buClr>
              <a:buSzPct val="100000"/>
              <a:buFont typeface="Trebuchet MS" panose="020B0603020202020204" pitchFamily="34" charset="0"/>
              <a:buChar char="—"/>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7495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5455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5770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093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00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621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0139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3318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2192000" cy="6858000"/>
          </a:xfrm>
          <a:prstGeom prst="rect">
            <a:avLst/>
          </a:prstGeom>
        </p:spPr>
      </p:pic>
      <p:sp>
        <p:nvSpPr>
          <p:cNvPr id="6" name="Rectangle 5"/>
          <p:cNvSpPr/>
          <p:nvPr userDrawn="1"/>
        </p:nvSpPr>
        <p:spPr>
          <a:xfrm flipH="1" flipV="1">
            <a:off x="0" y="0"/>
            <a:ext cx="12192000" cy="68580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p:cNvSpPr/>
          <p:nvPr userDrawn="1"/>
        </p:nvSpPr>
        <p:spPr>
          <a:xfrm flipH="1" flipV="1">
            <a:off x="0" y="0"/>
            <a:ext cx="12192000" cy="68580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3809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15600" y="593367"/>
            <a:ext cx="11360800" cy="76360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15600" y="1536633"/>
            <a:ext cx="11360800" cy="455520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10659593" y="6271500"/>
            <a:ext cx="731600" cy="52480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99155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535180" y="932542"/>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177" y="2808047"/>
            <a:ext cx="1807412" cy="389833"/>
          </a:xfrm>
          <a:prstGeom prst="rect">
            <a:avLst/>
          </a:prstGeom>
        </p:spPr>
      </p:pic>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4">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4"/>
          <p:cNvSpPr>
            <a:spLocks noGrp="1" noChangeArrowheads="1"/>
          </p:cNvSpPr>
          <p:nvPr>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10" name="Title 304"/>
          <p:cNvSpPr>
            <a:spLocks noGrp="1"/>
          </p:cNvSpPr>
          <p:nvPr>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188186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71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7"/>
            <a:ext cx="11054080" cy="4132139"/>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1778">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0"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5793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6"/>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06070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2"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2" y="2336705"/>
            <a:ext cx="6562037" cy="4104176"/>
          </a:xfrm>
        </p:spPr>
        <p:txBody>
          <a:bodyPr/>
          <a:lstStyle>
            <a:lvl1pPr marL="0" indent="0">
              <a:buClr>
                <a:schemeClr val="bg2"/>
              </a:buClr>
              <a:buSzPct val="100000"/>
              <a:buFontTx/>
              <a:buNone/>
              <a:defRPr sz="2222">
                <a:solidFill>
                  <a:schemeClr val="bg1"/>
                </a:solidFill>
              </a:defRPr>
            </a:lvl1pPr>
            <a:lvl2pPr marL="634988" indent="0">
              <a:buClr>
                <a:schemeClr val="bg2"/>
              </a:buClr>
              <a:buSzPct val="100000"/>
              <a:buFontTx/>
              <a:buNone/>
              <a:defRPr sz="2000">
                <a:solidFill>
                  <a:schemeClr val="bg1"/>
                </a:solidFill>
              </a:defRPr>
            </a:lvl2pPr>
            <a:lvl3pPr marL="1210003" indent="0">
              <a:buClr>
                <a:schemeClr val="bg2"/>
              </a:buClr>
              <a:buSzPct val="100000"/>
              <a:buFontTx/>
              <a:buNone/>
              <a:defRPr sz="2000">
                <a:solidFill>
                  <a:schemeClr val="bg1"/>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2" y="1314816"/>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6" name="Rectangle 5"/>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2352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9304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44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
        <p:nvSpPr>
          <p:cNvPr id="4" name="Rectangle 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48160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2" y="2346292"/>
            <a:ext cx="5494514"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8" y="2346292"/>
            <a:ext cx="5494513" cy="4103912"/>
          </a:xfrm>
        </p:spPr>
        <p:txBody>
          <a:bodyPr/>
          <a:lstStyle>
            <a:lvl1pPr marL="257523" indent="-257523">
              <a:buSzPct val="100000"/>
              <a:buFontTx/>
              <a:buBlip>
                <a:blip r:embed="rId2"/>
              </a:buBlip>
              <a:defRPr sz="2667" b="0">
                <a:solidFill>
                  <a:schemeClr val="bg1"/>
                </a:solidFill>
              </a:defRPr>
            </a:lvl1pPr>
            <a:lvl2pPr marL="892510" indent="-257523">
              <a:buSzPct val="100000"/>
              <a:buFontTx/>
              <a:buBlip>
                <a:blip r:embed="rId2"/>
              </a:buBlip>
              <a:defRPr sz="2222" b="0">
                <a:solidFill>
                  <a:schemeClr val="bg1"/>
                </a:solidFill>
              </a:defRPr>
            </a:lvl2pPr>
            <a:lvl3pPr marL="1395209" indent="-185205">
              <a:buSzPct val="100000"/>
              <a:buFontTx/>
              <a:buBlip>
                <a:blip r:embed="rId2"/>
              </a:buBlip>
              <a:defRPr sz="2000" b="0">
                <a:solidFill>
                  <a:schemeClr val="bg1"/>
                </a:solidFill>
              </a:defRPr>
            </a:lvl3pPr>
            <a:lvl4pPr marL="1971988" indent="-253994">
              <a:buFont typeface="Wingdings" panose="05000000000000000000" pitchFamily="2" charset="2"/>
              <a:buChar char="§"/>
              <a:defRPr sz="2000" b="0">
                <a:solidFill>
                  <a:schemeClr val="tx1"/>
                </a:solidFill>
              </a:defRPr>
            </a:lvl4pPr>
            <a:lvl5pPr marL="2352981" indent="-253994">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4"/>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88" indent="0" algn="ctr">
              <a:buFontTx/>
              <a:buNone/>
              <a:defRPr sz="3111">
                <a:solidFill>
                  <a:schemeClr val="tx2"/>
                </a:solidFill>
                <a:latin typeface="Trebuchet MS" panose="020B0603020202020204" pitchFamily="34" charset="0"/>
              </a:defRPr>
            </a:lvl2pPr>
            <a:lvl3pPr marL="1210003" indent="0" algn="ctr">
              <a:buFontTx/>
              <a:buNone/>
              <a:defRPr sz="3111">
                <a:solidFill>
                  <a:schemeClr val="tx2"/>
                </a:solidFill>
                <a:latin typeface="Trebuchet MS" panose="020B0603020202020204" pitchFamily="34" charset="0"/>
              </a:defRPr>
            </a:lvl3pPr>
            <a:lvl4pPr marL="1717994" indent="0" algn="ctr">
              <a:buFontTx/>
              <a:buNone/>
              <a:defRPr sz="3111">
                <a:solidFill>
                  <a:schemeClr val="tx2"/>
                </a:solidFill>
                <a:latin typeface="Trebuchet MS" panose="020B0603020202020204" pitchFamily="34" charset="0"/>
              </a:defRPr>
            </a:lvl4pPr>
            <a:lvl5pPr marL="2098986"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1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9"/>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6" y="5713473"/>
            <a:ext cx="8384731" cy="115651"/>
          </a:xfrm>
          <a:prstGeom prst="rect">
            <a:avLst/>
          </a:prstGeom>
        </p:spPr>
      </p:pic>
    </p:spTree>
    <p:extLst>
      <p:ext uri="{BB962C8B-B14F-4D97-AF65-F5344CB8AC3E}">
        <p14:creationId xmlns:p14="http://schemas.microsoft.com/office/powerpoint/2010/main" val="1265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6531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1"/>
            <a:ext cx="11084560" cy="595034"/>
          </a:xfrm>
        </p:spPr>
        <p:txBody>
          <a:bodyPr anchor="ctr"/>
          <a:lstStyle>
            <a:lvl1pPr algn="l">
              <a:defRPr sz="3556">
                <a:solidFill>
                  <a:schemeClr val="tx1"/>
                </a:solidFill>
              </a:defRPr>
            </a:lvl1pPr>
          </a:lstStyle>
          <a:p>
            <a:r>
              <a:rPr lang="en-US"/>
              <a:t>Click to edit Master title style</a:t>
            </a:r>
            <a:endParaRPr lang="en-US" dirty="0"/>
          </a:p>
        </p:txBody>
      </p:sp>
      <p:sp>
        <p:nvSpPr>
          <p:cNvPr id="5" name="Rectangle 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943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26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3" y="1386951"/>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79" y="333830"/>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22" y="2125568"/>
            <a:ext cx="2004963" cy="371404"/>
          </a:xfrm>
          <a:prstGeom prst="rect">
            <a:avLst/>
          </a:prstGeom>
        </p:spPr>
      </p:pic>
    </p:spTree>
    <p:extLst>
      <p:ext uri="{BB962C8B-B14F-4D97-AF65-F5344CB8AC3E}">
        <p14:creationId xmlns:p14="http://schemas.microsoft.com/office/powerpoint/2010/main" val="28531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14724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5" name="Shape 25"/>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380996" marR="0" lvl="0" indent="-98777"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1pPr>
            <a:lvl2pPr marL="952490" marR="0" lvl="1" indent="-63499"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2pPr>
            <a:lvl3pPr marL="1527513" marR="0" lvl="2" indent="-102305" algn="l" rtl="0">
              <a:lnSpc>
                <a:spcPct val="90000"/>
              </a:lnSpc>
              <a:spcBef>
                <a:spcPts val="1000"/>
              </a:spcBef>
              <a:spcAft>
                <a:spcPts val="1000"/>
              </a:spcAft>
              <a:buClr>
                <a:schemeClr val="dk1"/>
              </a:buClr>
              <a:buSzPct val="100000"/>
              <a:buFont typeface="Trebuchet MS"/>
              <a:buChar char="—"/>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6" name="Shape 26"/>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698822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31"/>
        <p:cNvGrpSpPr/>
        <p:nvPr/>
      </p:nvGrpSpPr>
      <p:grpSpPr>
        <a:xfrm>
          <a:off x="0" y="0"/>
          <a:ext cx="0" cy="0"/>
          <a:chOff x="0" y="0"/>
          <a:chExt cx="0" cy="0"/>
        </a:xfrm>
      </p:grpSpPr>
      <p:sp>
        <p:nvSpPr>
          <p:cNvPr id="32" name="Shape 32"/>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33" name="Shape 33"/>
          <p:cNvPicPr preferRelativeResize="0"/>
          <p:nvPr/>
        </p:nvPicPr>
        <p:blipFill rotWithShape="1">
          <a:blip r:embed="rId2" cstate="screen">
            <a:alphaModFix/>
            <a:extLst>
              <a:ext uri="{28A0092B-C50C-407E-A947-70E740481C1C}">
                <a14:useLocalDpi xmlns:a14="http://schemas.microsoft.com/office/drawing/2010/main"/>
              </a:ext>
            </a:extLst>
          </a:blip>
          <a:srcRect l="-12688" b="-5541"/>
          <a:stretch/>
        </p:blipFill>
        <p:spPr>
          <a:xfrm rot="10800000" flipH="1">
            <a:off x="1" y="1"/>
            <a:ext cx="12191999" cy="6857999"/>
          </a:xfrm>
          <a:prstGeom prst="rect">
            <a:avLst/>
          </a:prstGeom>
          <a:noFill/>
          <a:ln>
            <a:noFill/>
          </a:ln>
        </p:spPr>
      </p:pic>
      <p:sp>
        <p:nvSpPr>
          <p:cNvPr id="34" name="Shape 34"/>
          <p:cNvSpPr/>
          <p:nvPr/>
        </p:nvSpPr>
        <p:spPr>
          <a:xfrm>
            <a:off x="1" y="1"/>
            <a:ext cx="12191999" cy="6857999"/>
          </a:xfrm>
          <a:prstGeom prst="rect">
            <a:avLst/>
          </a:prstGeom>
          <a:gradFill>
            <a:gsLst>
              <a:gs pos="0">
                <a:schemeClr val="lt2"/>
              </a:gs>
              <a:gs pos="40000">
                <a:schemeClr val="lt2"/>
              </a:gs>
              <a:gs pos="100000">
                <a:srgbClr val="76B900">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5" name="Shape 35"/>
          <p:cNvSpPr/>
          <p:nvPr/>
        </p:nvSpPr>
        <p:spPr>
          <a:xfrm>
            <a:off x="1" y="1"/>
            <a:ext cx="12191999" cy="6857999"/>
          </a:xfrm>
          <a:prstGeom prst="rect">
            <a:avLst/>
          </a:prstGeom>
          <a:gradFill>
            <a:gsLst>
              <a:gs pos="0">
                <a:schemeClr val="lt2"/>
              </a:gs>
              <a:gs pos="100000">
                <a:srgbClr val="76B900">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36" name="Shape 36"/>
          <p:cNvSpPr txBox="1">
            <a:spLocks noGrp="1"/>
          </p:cNvSpPr>
          <p:nvPr>
            <p:ph type="title"/>
          </p:nvPr>
        </p:nvSpPr>
        <p:spPr>
          <a:xfrm>
            <a:off x="553719" y="3100704"/>
            <a:ext cx="11084667" cy="656666"/>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25586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42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44"/>
        <p:cNvGrpSpPr/>
        <p:nvPr/>
      </p:nvGrpSpPr>
      <p:grpSpPr>
        <a:xfrm>
          <a:off x="0" y="0"/>
          <a:ext cx="0" cy="0"/>
          <a:chOff x="0" y="0"/>
          <a:chExt cx="0" cy="0"/>
        </a:xfrm>
      </p:grpSpPr>
      <p:sp>
        <p:nvSpPr>
          <p:cNvPr id="45" name="Shape 4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46" name="Shape 46"/>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47" name="Shape 4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48" name="Shape 4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021985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49"/>
        <p:cNvGrpSpPr/>
        <p:nvPr/>
      </p:nvGrpSpPr>
      <p:grpSpPr>
        <a:xfrm>
          <a:off x="0" y="0"/>
          <a:ext cx="0" cy="0"/>
          <a:chOff x="0" y="0"/>
          <a:chExt cx="0" cy="0"/>
        </a:xfrm>
      </p:grpSpPr>
      <p:sp>
        <p:nvSpPr>
          <p:cNvPr id="50" name="Shape 50"/>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51" name="Shape 51"/>
          <p:cNvSpPr txBox="1">
            <a:spLocks noGrp="1"/>
          </p:cNvSpPr>
          <p:nvPr>
            <p:ph type="title"/>
          </p:nvPr>
        </p:nvSpPr>
        <p:spPr>
          <a:xfrm>
            <a:off x="553719" y="703917"/>
            <a:ext cx="6579999" cy="687333"/>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52" name="Shape 52"/>
          <p:cNvSpPr txBox="1">
            <a:spLocks noGrp="1"/>
          </p:cNvSpPr>
          <p:nvPr>
            <p:ph type="body" idx="1"/>
          </p:nvPr>
        </p:nvSpPr>
        <p:spPr>
          <a:xfrm>
            <a:off x="568960" y="2336704"/>
            <a:ext cx="6562000" cy="4104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3" name="Shape 53"/>
          <p:cNvSpPr txBox="1">
            <a:spLocks noGrp="1"/>
          </p:cNvSpPr>
          <p:nvPr>
            <p:ph type="body" idx="2"/>
          </p:nvPr>
        </p:nvSpPr>
        <p:spPr>
          <a:xfrm>
            <a:off x="553719" y="1314815"/>
            <a:ext cx="6579999" cy="5839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54" name="Shape 5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
        <p:nvSpPr>
          <p:cNvPr id="55" name="Shape 5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943400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61"/>
        <p:cNvGrpSpPr/>
        <p:nvPr/>
      </p:nvGrpSpPr>
      <p:grpSpPr>
        <a:xfrm>
          <a:off x="0" y="0"/>
          <a:ext cx="0" cy="0"/>
          <a:chOff x="0" y="0"/>
          <a:chExt cx="0" cy="0"/>
        </a:xfrm>
      </p:grpSpPr>
      <p:sp>
        <p:nvSpPr>
          <p:cNvPr id="62" name="Shape 62"/>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3" name="Shape 63"/>
          <p:cNvPicPr preferRelativeResize="0"/>
          <p:nvPr/>
        </p:nvPicPr>
        <p:blipFill rotWithShape="1">
          <a:blip r:embed="rId2" cstate="screen">
            <a:alphaModFix/>
            <a:extLst>
              <a:ext uri="{28A0092B-C50C-407E-A947-70E740481C1C}">
                <a14:useLocalDpi xmlns:a14="http://schemas.microsoft.com/office/drawing/2010/main"/>
              </a:ext>
            </a:extLst>
          </a:blip>
          <a:srcRect l="-36068" b="-11667"/>
          <a:stretch/>
        </p:blipFill>
        <p:spPr>
          <a:xfrm flipH="1">
            <a:off x="1" y="1"/>
            <a:ext cx="12191999" cy="6857999"/>
          </a:xfrm>
          <a:prstGeom prst="rect">
            <a:avLst/>
          </a:prstGeom>
          <a:noFill/>
          <a:ln>
            <a:noFill/>
          </a:ln>
        </p:spPr>
      </p:pic>
      <p:sp>
        <p:nvSpPr>
          <p:cNvPr id="64" name="Shape 64"/>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65" name="Shape 65"/>
          <p:cNvSpPr/>
          <p:nvPr/>
        </p:nvSpPr>
        <p:spPr>
          <a:xfrm rot="10800000">
            <a:off x="1" y="1"/>
            <a:ext cx="12191999" cy="6857999"/>
          </a:xfrm>
          <a:prstGeom prst="rect">
            <a:avLst/>
          </a:prstGeom>
          <a:gradFill>
            <a:gsLst>
              <a:gs pos="0">
                <a:schemeClr val="lt1"/>
              </a:gs>
              <a:gs pos="100000">
                <a:srgbClr val="FFFFFF">
                  <a:alpha val="29411"/>
                </a:srgbClr>
              </a:gs>
            </a:gsLst>
            <a:lin ang="540001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66" name="Shape 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98437" y="6442456"/>
            <a:ext cx="830491" cy="261330"/>
          </a:xfrm>
          <a:prstGeom prst="rect">
            <a:avLst/>
          </a:prstGeom>
          <a:noFill/>
          <a:ln>
            <a:noFill/>
          </a:ln>
        </p:spPr>
      </p:pic>
    </p:spTree>
    <p:extLst>
      <p:ext uri="{BB962C8B-B14F-4D97-AF65-F5344CB8AC3E}">
        <p14:creationId xmlns:p14="http://schemas.microsoft.com/office/powerpoint/2010/main" val="1957829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67"/>
        <p:cNvGrpSpPr/>
        <p:nvPr/>
      </p:nvGrpSpPr>
      <p:grpSpPr>
        <a:xfrm>
          <a:off x="0" y="0"/>
          <a:ext cx="0" cy="0"/>
          <a:chOff x="0" y="0"/>
          <a:chExt cx="0" cy="0"/>
        </a:xfrm>
      </p:grpSpPr>
      <p:pic>
        <p:nvPicPr>
          <p:cNvPr id="68" name="Shape 68"/>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2191999" cy="6602667"/>
          </a:xfrm>
          <a:prstGeom prst="rect">
            <a:avLst/>
          </a:prstGeom>
          <a:noFill/>
          <a:ln>
            <a:noFill/>
          </a:ln>
        </p:spPr>
      </p:pic>
      <p:sp>
        <p:nvSpPr>
          <p:cNvPr id="69" name="Shape 69"/>
          <p:cNvSpPr/>
          <p:nvPr/>
        </p:nvSpPr>
        <p:spPr>
          <a:xfrm rot="10800000" flipH="1">
            <a:off x="1" y="1"/>
            <a:ext cx="12191999" cy="6857999"/>
          </a:xfrm>
          <a:prstGeom prst="rect">
            <a:avLst/>
          </a:prstGeom>
          <a:gradFill>
            <a:gsLst>
              <a:gs pos="0">
                <a:schemeClr val="lt1"/>
              </a:gs>
              <a:gs pos="34000">
                <a:schemeClr val="lt1"/>
              </a:gs>
              <a:gs pos="100000">
                <a:srgbClr val="FFFFFF">
                  <a:alpha val="34509"/>
                </a:srgbClr>
              </a:gs>
            </a:gsLst>
            <a:lin ang="3000122"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70" name="Shape 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19"/>
            <a:ext cx="3591998" cy="1258667"/>
          </a:xfrm>
          <a:prstGeom prst="rect">
            <a:avLst/>
          </a:prstGeom>
          <a:noFill/>
          <a:ln>
            <a:noFill/>
          </a:ln>
        </p:spPr>
      </p:pic>
      <p:sp>
        <p:nvSpPr>
          <p:cNvPr id="71" name="Shape 71"/>
          <p:cNvSpPr txBox="1"/>
          <p:nvPr/>
        </p:nvSpPr>
        <p:spPr>
          <a:xfrm>
            <a:off x="535157" y="5901100"/>
            <a:ext cx="2791333" cy="410332"/>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22"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1773106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53719" y="734695"/>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4" name="Shape 74"/>
          <p:cNvSpPr txBox="1">
            <a:spLocks noGrp="1"/>
          </p:cNvSpPr>
          <p:nvPr>
            <p:ph type="body" idx="1"/>
          </p:nvPr>
        </p:nvSpPr>
        <p:spPr>
          <a:xfrm>
            <a:off x="574167" y="2336704"/>
            <a:ext cx="11054000" cy="41319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5" name="Shape 75"/>
          <p:cNvSpPr txBox="1">
            <a:spLocks noGrp="1"/>
          </p:cNvSpPr>
          <p:nvPr>
            <p:ph type="body" idx="2"/>
          </p:nvPr>
        </p:nvSpPr>
        <p:spPr>
          <a:xfrm>
            <a:off x="553719" y="1314815"/>
            <a:ext cx="11084667" cy="583999"/>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6" name="Shape 76"/>
          <p:cNvSpPr/>
          <p:nvPr/>
        </p:nvSpPr>
        <p:spPr>
          <a:xfrm>
            <a:off x="7833031" y="6424130"/>
            <a:ext cx="3070000" cy="275666"/>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6150006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82"/>
        <p:cNvGrpSpPr/>
        <p:nvPr/>
      </p:nvGrpSpPr>
      <p:grpSpPr>
        <a:xfrm>
          <a:off x="0" y="0"/>
          <a:ext cx="0" cy="0"/>
          <a:chOff x="0" y="0"/>
          <a:chExt cx="0" cy="0"/>
        </a:xfrm>
      </p:grpSpPr>
      <p:sp>
        <p:nvSpPr>
          <p:cNvPr id="83" name="Shape 83"/>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4" name="Shape 84"/>
          <p:cNvSpPr txBox="1">
            <a:spLocks noGrp="1"/>
          </p:cNvSpPr>
          <p:nvPr>
            <p:ph type="title"/>
          </p:nvPr>
        </p:nvSpPr>
        <p:spPr>
          <a:xfrm>
            <a:off x="1726105" y="5947367"/>
            <a:ext cx="8739667" cy="410332"/>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85" name="Shape 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5" y="5713474"/>
            <a:ext cx="8384666" cy="115666"/>
          </a:xfrm>
          <a:prstGeom prst="rect">
            <a:avLst/>
          </a:prstGeom>
          <a:noFill/>
          <a:ln>
            <a:noFill/>
          </a:ln>
        </p:spPr>
      </p:pic>
    </p:spTree>
    <p:extLst>
      <p:ext uri="{BB962C8B-B14F-4D97-AF65-F5344CB8AC3E}">
        <p14:creationId xmlns:p14="http://schemas.microsoft.com/office/powerpoint/2010/main" val="914857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86"/>
        <p:cNvGrpSpPr/>
        <p:nvPr/>
      </p:nvGrpSpPr>
      <p:grpSpPr>
        <a:xfrm>
          <a:off x="0" y="0"/>
          <a:ext cx="0" cy="0"/>
          <a:chOff x="0" y="0"/>
          <a:chExt cx="0" cy="0"/>
        </a:xfrm>
      </p:grpSpPr>
      <p:sp>
        <p:nvSpPr>
          <p:cNvPr id="87" name="Shape 8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88" name="Shape 88"/>
          <p:cNvSpPr txBox="1">
            <a:spLocks noGrp="1"/>
          </p:cNvSpPr>
          <p:nvPr>
            <p:ph type="title"/>
          </p:nvPr>
        </p:nvSpPr>
        <p:spPr>
          <a:xfrm>
            <a:off x="553719" y="5743859"/>
            <a:ext cx="11084667" cy="5949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13687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66930" y="1137179"/>
            <a:ext cx="10169286" cy="529442"/>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1552620" y="1831659"/>
            <a:ext cx="10169286" cy="4342110"/>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657883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553719" y="727058"/>
            <a:ext cx="11084667"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79" name="Shape 79"/>
          <p:cNvSpPr txBox="1">
            <a:spLocks noGrp="1"/>
          </p:cNvSpPr>
          <p:nvPr>
            <p:ph type="body" idx="1"/>
          </p:nvPr>
        </p:nvSpPr>
        <p:spPr>
          <a:xfrm>
            <a:off x="553719" y="2346288"/>
            <a:ext cx="5494666" cy="4103999"/>
          </a:xfrm>
          <a:prstGeom prst="rect">
            <a:avLst/>
          </a:prstGeom>
          <a:noFill/>
          <a:ln>
            <a:noFill/>
          </a:ln>
        </p:spPr>
        <p:txBody>
          <a:bodyPr lIns="91425" tIns="91425" rIns="91425" bIns="91425" anchor="t" anchorCtr="0"/>
          <a:lstStyle>
            <a:lvl1pPr marL="257525" marR="0" lvl="0" indent="81138" algn="l" rtl="0">
              <a:lnSpc>
                <a:spcPct val="90000"/>
              </a:lnSpc>
              <a:spcBef>
                <a:spcPts val="1000"/>
              </a:spcBef>
              <a:spcAft>
                <a:spcPts val="1000"/>
              </a:spcAft>
              <a:buClr>
                <a:schemeClr val="dk1"/>
              </a:buClr>
              <a:buSzPct val="100000"/>
              <a:buFont typeface="Trebuchet MS"/>
              <a:buChar char="•"/>
              <a:defRPr sz="2667" b="0" i="0" u="none" strike="noStrike" cap="none">
                <a:solidFill>
                  <a:schemeClr val="dk2"/>
                </a:solidFill>
                <a:latin typeface="Trebuchet MS"/>
                <a:ea typeface="Trebuchet MS"/>
                <a:cs typeface="Trebuchet MS"/>
                <a:sym typeface="Trebuchet MS"/>
              </a:defRPr>
            </a:lvl1pPr>
            <a:lvl2pPr marL="892519" marR="0" lvl="1" indent="24694"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2pPr>
            <a:lvl3pPr marL="1395222" marR="0" lvl="2" indent="58207"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0" name="Shape 80"/>
          <p:cNvSpPr txBox="1">
            <a:spLocks noGrp="1"/>
          </p:cNvSpPr>
          <p:nvPr>
            <p:ph type="body" idx="2"/>
          </p:nvPr>
        </p:nvSpPr>
        <p:spPr>
          <a:xfrm>
            <a:off x="6143766" y="2346288"/>
            <a:ext cx="5494666" cy="4103999"/>
          </a:xfrm>
          <a:prstGeom prst="rect">
            <a:avLst/>
          </a:prstGeom>
          <a:noFill/>
          <a:ln>
            <a:noFill/>
          </a:ln>
        </p:spPr>
        <p:txBody>
          <a:bodyPr lIns="91425" tIns="91425" rIns="91425" bIns="91425" anchor="t" anchorCtr="0"/>
          <a:lstStyle>
            <a:lvl1pPr marL="257525" marR="0" lvl="0" indent="81138" algn="l" rtl="0">
              <a:lnSpc>
                <a:spcPct val="90000"/>
              </a:lnSpc>
              <a:spcBef>
                <a:spcPts val="1000"/>
              </a:spcBef>
              <a:spcAft>
                <a:spcPts val="1000"/>
              </a:spcAft>
              <a:buClr>
                <a:schemeClr val="dk1"/>
              </a:buClr>
              <a:buSzPct val="100000"/>
              <a:buFont typeface="Trebuchet MS"/>
              <a:buChar char="•"/>
              <a:defRPr sz="2667" b="0" i="0" u="none" strike="noStrike" cap="none">
                <a:solidFill>
                  <a:schemeClr val="dk2"/>
                </a:solidFill>
                <a:latin typeface="Trebuchet MS"/>
                <a:ea typeface="Trebuchet MS"/>
                <a:cs typeface="Trebuchet MS"/>
                <a:sym typeface="Trebuchet MS"/>
              </a:defRPr>
            </a:lvl1pPr>
            <a:lvl2pPr marL="892519" marR="0" lvl="1" indent="24694" algn="l" rtl="0">
              <a:lnSpc>
                <a:spcPct val="90000"/>
              </a:lnSpc>
              <a:spcBef>
                <a:spcPts val="1000"/>
              </a:spcBef>
              <a:spcAft>
                <a:spcPts val="1000"/>
              </a:spcAft>
              <a:buClr>
                <a:schemeClr val="dk1"/>
              </a:buClr>
              <a:buSzPct val="100000"/>
              <a:buFont typeface="Trebuchet MS"/>
              <a:buChar char="•"/>
              <a:defRPr sz="2222" b="0" i="0" u="none" strike="noStrike" cap="none">
                <a:solidFill>
                  <a:schemeClr val="dk2"/>
                </a:solidFill>
                <a:latin typeface="Trebuchet MS"/>
                <a:ea typeface="Trebuchet MS"/>
                <a:cs typeface="Trebuchet MS"/>
                <a:sym typeface="Trebuchet MS"/>
              </a:defRPr>
            </a:lvl2pPr>
            <a:lvl3pPr marL="1395222" marR="0" lvl="2" indent="58207" algn="l" rtl="0">
              <a:lnSpc>
                <a:spcPct val="90000"/>
              </a:lnSpc>
              <a:spcBef>
                <a:spcPts val="1000"/>
              </a:spcBef>
              <a:spcAft>
                <a:spcPts val="10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1" name="Shape 81"/>
          <p:cNvSpPr txBox="1">
            <a:spLocks noGrp="1"/>
          </p:cNvSpPr>
          <p:nvPr>
            <p:ph type="body" idx="3"/>
          </p:nvPr>
        </p:nvSpPr>
        <p:spPr>
          <a:xfrm>
            <a:off x="553719" y="1311740"/>
            <a:ext cx="11084667" cy="584000"/>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6897163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1566930" y="1137179"/>
            <a:ext cx="10169286" cy="529442"/>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1552620" y="1831659"/>
            <a:ext cx="10169286" cy="4342110"/>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406637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6593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201"/>
        <p:cNvGrpSpPr/>
        <p:nvPr/>
      </p:nvGrpSpPr>
      <p:grpSpPr>
        <a:xfrm>
          <a:off x="0" y="0"/>
          <a:ext cx="0" cy="0"/>
          <a:chOff x="0" y="0"/>
          <a:chExt cx="0" cy="0"/>
        </a:xfrm>
      </p:grpSpPr>
      <p:grpSp>
        <p:nvGrpSpPr>
          <p:cNvPr id="202" name="Shape 202"/>
          <p:cNvGrpSpPr/>
          <p:nvPr/>
        </p:nvGrpSpPr>
        <p:grpSpPr>
          <a:xfrm>
            <a:off x="6335999" y="-42689"/>
            <a:ext cx="5920039" cy="6914811"/>
            <a:chOff x="5702400" y="-38420"/>
            <a:chExt cx="5328035" cy="6223330"/>
          </a:xfrm>
        </p:grpSpPr>
        <p:grpSp>
          <p:nvGrpSpPr>
            <p:cNvPr id="203" name="Shape 203"/>
            <p:cNvGrpSpPr/>
            <p:nvPr/>
          </p:nvGrpSpPr>
          <p:grpSpPr>
            <a:xfrm>
              <a:off x="5702400" y="-38420"/>
              <a:ext cx="5292000" cy="6223330"/>
              <a:chOff x="5702400" y="-38420"/>
              <a:chExt cx="5292000" cy="6223330"/>
            </a:xfrm>
          </p:grpSpPr>
          <p:sp>
            <p:nvSpPr>
              <p:cNvPr id="204" name="Shape 204"/>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205" name="Shape 205"/>
              <p:cNvCxnSpPr>
                <a:stCxn id="206"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206" name="Shape 206"/>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207" name="Shape 207"/>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208" name="Shape 208"/>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209" name="Shape 209"/>
            <p:cNvCxnSpPr>
              <a:stCxn id="206"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210" name="Shape 21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211" name="Shape 211"/>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2" name="Shape 212"/>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213" name="Shape 213"/>
          <p:cNvGrpSpPr/>
          <p:nvPr/>
        </p:nvGrpSpPr>
        <p:grpSpPr>
          <a:xfrm>
            <a:off x="734945" y="6257388"/>
            <a:ext cx="1160471" cy="390533"/>
            <a:chOff x="2604423" y="247812"/>
            <a:chExt cx="1379963" cy="464399"/>
          </a:xfrm>
        </p:grpSpPr>
        <p:pic>
          <p:nvPicPr>
            <p:cNvPr id="214" name="Shape 2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215" name="Shape 21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216" name="Shape 21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217" name="Shape 217"/>
          <p:cNvSpPr txBox="1">
            <a:spLocks noGrp="1"/>
          </p:cNvSpPr>
          <p:nvPr>
            <p:ph type="subTitle" idx="1"/>
          </p:nvPr>
        </p:nvSpPr>
        <p:spPr>
          <a:xfrm>
            <a:off x="762338" y="3392306"/>
            <a:ext cx="9667451"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18" name="Shape 218"/>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19" name="Shape 219"/>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April 4-7, 2016 | Silicon Valley</a:t>
            </a:r>
          </a:p>
        </p:txBody>
      </p:sp>
    </p:spTree>
    <p:extLst>
      <p:ext uri="{BB962C8B-B14F-4D97-AF65-F5344CB8AC3E}">
        <p14:creationId xmlns:p14="http://schemas.microsoft.com/office/powerpoint/2010/main" val="17033729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225"/>
        <p:cNvGrpSpPr/>
        <p:nvPr/>
      </p:nvGrpSpPr>
      <p:grpSpPr>
        <a:xfrm>
          <a:off x="0" y="0"/>
          <a:ext cx="0" cy="0"/>
          <a:chOff x="0" y="0"/>
          <a:chExt cx="0" cy="0"/>
        </a:xfrm>
      </p:grpSpPr>
      <p:sp>
        <p:nvSpPr>
          <p:cNvPr id="226" name="Shape 226"/>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27" name="Shape 227"/>
          <p:cNvSpPr txBox="1">
            <a:spLocks noGrp="1"/>
          </p:cNvSpPr>
          <p:nvPr>
            <p:ph type="title"/>
          </p:nvPr>
        </p:nvSpPr>
        <p:spPr>
          <a:xfrm>
            <a:off x="553719" y="3100704"/>
            <a:ext cx="11084559" cy="656590"/>
          </a:xfrm>
          <a:prstGeom prst="rect">
            <a:avLst/>
          </a:prstGeom>
          <a:noFill/>
          <a:ln>
            <a:noFill/>
          </a:ln>
        </p:spPr>
        <p:txBody>
          <a:bodyPr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277047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228"/>
        <p:cNvGrpSpPr/>
        <p:nvPr/>
      </p:nvGrpSpPr>
      <p:grpSpPr>
        <a:xfrm>
          <a:off x="0" y="0"/>
          <a:ext cx="0" cy="0"/>
          <a:chOff x="0" y="0"/>
          <a:chExt cx="0" cy="0"/>
        </a:xfrm>
      </p:grpSpPr>
      <p:sp>
        <p:nvSpPr>
          <p:cNvPr id="229" name="Shape 229"/>
          <p:cNvSpPr/>
          <p:nvPr/>
        </p:nvSpPr>
        <p:spPr>
          <a:xfrm>
            <a:off x="10772047" y="6450203"/>
            <a:ext cx="1419951" cy="407797"/>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30" name="Shape 230"/>
          <p:cNvSpPr txBox="1">
            <a:spLocks noGrp="1"/>
          </p:cNvSpPr>
          <p:nvPr>
            <p:ph type="title"/>
          </p:nvPr>
        </p:nvSpPr>
        <p:spPr>
          <a:xfrm>
            <a:off x="553719" y="727058"/>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31" name="Shape 231"/>
          <p:cNvSpPr txBox="1">
            <a:spLocks noGrp="1"/>
          </p:cNvSpPr>
          <p:nvPr>
            <p:ph type="body" idx="1"/>
          </p:nvPr>
        </p:nvSpPr>
        <p:spPr>
          <a:xfrm>
            <a:off x="746695" y="2346288"/>
            <a:ext cx="5203608" cy="4103910"/>
          </a:xfrm>
          <a:prstGeom prst="rect">
            <a:avLst/>
          </a:prstGeom>
          <a:noFill/>
          <a:ln w="9525" cap="flat" cmpd="sng">
            <a:solidFill>
              <a:schemeClr val="dk2"/>
            </a:solidFill>
            <a:prstDash val="solid"/>
            <a:round/>
            <a:headEnd type="none" w="med" len="med"/>
            <a:tailEnd type="none" w="med" len="med"/>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32" name="Shape 232"/>
          <p:cNvSpPr txBox="1">
            <a:spLocks noGrp="1"/>
          </p:cNvSpPr>
          <p:nvPr>
            <p:ph type="body" idx="2"/>
          </p:nvPr>
        </p:nvSpPr>
        <p:spPr>
          <a:xfrm>
            <a:off x="6251057" y="2346288"/>
            <a:ext cx="5203607" cy="4103910"/>
          </a:xfrm>
          <a:prstGeom prst="rect">
            <a:avLst/>
          </a:prstGeom>
          <a:noFill/>
          <a:ln w="9525" cap="flat" cmpd="sng">
            <a:solidFill>
              <a:schemeClr val="dk2"/>
            </a:solidFill>
            <a:prstDash val="solid"/>
            <a:round/>
            <a:headEnd type="none" w="med" len="med"/>
            <a:tailEnd type="none" w="med" len="med"/>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0583"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860999" marR="0" lvl="5"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8994" marR="0" lvl="6"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6989" marR="0" lvl="7"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4984" marR="0" lvl="8" indent="-10583"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33" name="Shape 233"/>
          <p:cNvSpPr txBox="1">
            <a:spLocks noGrp="1"/>
          </p:cNvSpPr>
          <p:nvPr>
            <p:ph type="body" idx="3"/>
          </p:nvPr>
        </p:nvSpPr>
        <p:spPr>
          <a:xfrm>
            <a:off x="553719" y="1311740"/>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34" name="Shape 2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35" name="Shape 23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41265975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236"/>
        <p:cNvGrpSpPr/>
        <p:nvPr/>
      </p:nvGrpSpPr>
      <p:grpSpPr>
        <a:xfrm>
          <a:off x="0" y="0"/>
          <a:ext cx="0" cy="0"/>
          <a:chOff x="0" y="0"/>
          <a:chExt cx="0" cy="0"/>
        </a:xfrm>
      </p:grpSpPr>
      <p:grpSp>
        <p:nvGrpSpPr>
          <p:cNvPr id="237" name="Shape 237"/>
          <p:cNvGrpSpPr/>
          <p:nvPr/>
        </p:nvGrpSpPr>
        <p:grpSpPr>
          <a:xfrm>
            <a:off x="6335999" y="-42689"/>
            <a:ext cx="5920039" cy="6914811"/>
            <a:chOff x="5702400" y="-38420"/>
            <a:chExt cx="5328035" cy="6223330"/>
          </a:xfrm>
        </p:grpSpPr>
        <p:grpSp>
          <p:nvGrpSpPr>
            <p:cNvPr id="238" name="Shape 238"/>
            <p:cNvGrpSpPr/>
            <p:nvPr/>
          </p:nvGrpSpPr>
          <p:grpSpPr>
            <a:xfrm>
              <a:off x="5702400" y="-38420"/>
              <a:ext cx="5292000" cy="6223330"/>
              <a:chOff x="5702400" y="-38420"/>
              <a:chExt cx="5292000" cy="6223330"/>
            </a:xfrm>
          </p:grpSpPr>
          <p:sp>
            <p:nvSpPr>
              <p:cNvPr id="239" name="Shape 239"/>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240" name="Shape 240"/>
              <p:cNvCxnSpPr>
                <a:stCxn id="241"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241" name="Shape 241"/>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242" name="Shape 242"/>
              <p:cNvCxnSpPr/>
              <p:nvPr/>
            </p:nvCxnSpPr>
            <p:spPr>
              <a:xfrm>
                <a:off x="10175782" y="1205266"/>
                <a:ext cx="815759" cy="3469533"/>
              </a:xfrm>
              <a:prstGeom prst="straightConnector1">
                <a:avLst/>
              </a:prstGeom>
              <a:noFill/>
              <a:ln w="19050" cap="flat" cmpd="sng">
                <a:solidFill>
                  <a:schemeClr val="lt1"/>
                </a:solidFill>
                <a:prstDash val="solid"/>
                <a:round/>
                <a:headEnd type="none" w="med" len="med"/>
                <a:tailEnd type="none" w="med" len="med"/>
              </a:ln>
            </p:spPr>
          </p:cxnSp>
          <p:cxnSp>
            <p:nvCxnSpPr>
              <p:cNvPr id="243" name="Shape 243"/>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244" name="Shape 244"/>
            <p:cNvCxnSpPr>
              <a:stCxn id="241"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245" name="Shape 2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246" name="Shape 246"/>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47" name="Shape 247"/>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248" name="Shape 248"/>
          <p:cNvGrpSpPr/>
          <p:nvPr/>
        </p:nvGrpSpPr>
        <p:grpSpPr>
          <a:xfrm>
            <a:off x="734945" y="6257388"/>
            <a:ext cx="1160471" cy="390533"/>
            <a:chOff x="2604423" y="247812"/>
            <a:chExt cx="1379963" cy="464399"/>
          </a:xfrm>
        </p:grpSpPr>
        <p:pic>
          <p:nvPicPr>
            <p:cNvPr id="249" name="Shape 2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250" name="Shape 25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251" name="Shape 25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252" name="Shape 252"/>
          <p:cNvSpPr txBox="1">
            <a:spLocks noGrp="1"/>
          </p:cNvSpPr>
          <p:nvPr>
            <p:ph type="title"/>
          </p:nvPr>
        </p:nvSpPr>
        <p:spPr>
          <a:xfrm>
            <a:off x="718795" y="2320878"/>
            <a:ext cx="971037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53" name="Shape 253"/>
          <p:cNvSpPr txBox="1"/>
          <p:nvPr/>
        </p:nvSpPr>
        <p:spPr>
          <a:xfrm>
            <a:off x="801153" y="1578295"/>
            <a:ext cx="2432677" cy="233398"/>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April 4-7, 2016 | Silicon Valley</a:t>
            </a:r>
          </a:p>
        </p:txBody>
      </p:sp>
      <p:grpSp>
        <p:nvGrpSpPr>
          <p:cNvPr id="254" name="Shape 254"/>
          <p:cNvGrpSpPr/>
          <p:nvPr/>
        </p:nvGrpSpPr>
        <p:grpSpPr>
          <a:xfrm>
            <a:off x="582469" y="3540500"/>
            <a:ext cx="2754037" cy="483932"/>
            <a:chOff x="595237" y="2930564"/>
            <a:chExt cx="2478633" cy="435539"/>
          </a:xfrm>
        </p:grpSpPr>
        <p:sp>
          <p:nvSpPr>
            <p:cNvPr id="255" name="Shape 255"/>
            <p:cNvSpPr/>
            <p:nvPr/>
          </p:nvSpPr>
          <p:spPr>
            <a:xfrm>
              <a:off x="595237" y="2930564"/>
              <a:ext cx="2239132" cy="166596"/>
            </a:xfrm>
            <a:prstGeom prst="rect">
              <a:avLst/>
            </a:prstGeom>
            <a:solidFill>
              <a:srgbClr val="FFFFFF"/>
            </a:solidFill>
            <a:ln>
              <a:noFill/>
            </a:ln>
          </p:spPr>
          <p:txBody>
            <a:bodyPr lIns="91425" tIns="91425" rIns="91425" bIns="91425" anchor="ctr" anchorCtr="0">
              <a:noAutofit/>
            </a:bodyPr>
            <a:lstStyle/>
            <a:p>
              <a:pPr lvl="0">
                <a:spcBef>
                  <a:spcPts val="0"/>
                </a:spcBef>
                <a:buNone/>
              </a:pPr>
              <a:endParaRPr sz="2000"/>
            </a:p>
          </p:txBody>
        </p:sp>
        <p:pic>
          <p:nvPicPr>
            <p:cNvPr id="256" name="Shape 25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34737" y="3106992"/>
              <a:ext cx="2239132" cy="259111"/>
            </a:xfrm>
            <a:prstGeom prst="rect">
              <a:avLst/>
            </a:prstGeom>
            <a:noFill/>
            <a:ln>
              <a:noFill/>
            </a:ln>
          </p:spPr>
        </p:pic>
      </p:grpSp>
    </p:spTree>
    <p:extLst>
      <p:ext uri="{BB962C8B-B14F-4D97-AF65-F5344CB8AC3E}">
        <p14:creationId xmlns:p14="http://schemas.microsoft.com/office/powerpoint/2010/main" val="35354568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257"/>
        <p:cNvGrpSpPr/>
        <p:nvPr/>
      </p:nvGrpSpPr>
      <p:grpSpPr>
        <a:xfrm>
          <a:off x="0" y="0"/>
          <a:ext cx="0" cy="0"/>
          <a:chOff x="0" y="0"/>
          <a:chExt cx="0" cy="0"/>
        </a:xfrm>
      </p:grpSpPr>
      <p:sp>
        <p:nvSpPr>
          <p:cNvPr id="258" name="Shape 258"/>
          <p:cNvSpPr/>
          <p:nvPr/>
        </p:nvSpPr>
        <p:spPr>
          <a:xfrm>
            <a:off x="10086551" y="6440880"/>
            <a:ext cx="2105444" cy="417117"/>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59" name="Shape 259"/>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568960" y="2336703"/>
            <a:ext cx="11054080"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61" name="Shape 261"/>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62" name="Shape 26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63" name="Shape 263"/>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2859906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268"/>
        <p:cNvGrpSpPr/>
        <p:nvPr/>
      </p:nvGrpSpPr>
      <p:grpSpPr>
        <a:xfrm>
          <a:off x="0" y="0"/>
          <a:ext cx="0" cy="0"/>
          <a:chOff x="0" y="0"/>
          <a:chExt cx="0" cy="0"/>
        </a:xfrm>
      </p:grpSpPr>
      <p:sp>
        <p:nvSpPr>
          <p:cNvPr id="269" name="Shape 269"/>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70" name="Shape 270"/>
          <p:cNvSpPr txBox="1">
            <a:spLocks noGrp="1"/>
          </p:cNvSpPr>
          <p:nvPr>
            <p:ph type="title"/>
          </p:nvPr>
        </p:nvSpPr>
        <p:spPr>
          <a:xfrm>
            <a:off x="1726106" y="5947367"/>
            <a:ext cx="8739784" cy="41036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71" name="Shape 271"/>
          <p:cNvSpPr/>
          <p:nvPr/>
        </p:nvSpPr>
        <p:spPr>
          <a:xfrm>
            <a:off x="1903635" y="5713473"/>
            <a:ext cx="8384730" cy="115651"/>
          </a:xfrm>
          <a:prstGeom prst="rect">
            <a:avLst/>
          </a:prstGeom>
          <a:solidFill>
            <a:srgbClr val="FFFFFF"/>
          </a:solidFill>
          <a:ln>
            <a:noFill/>
          </a:ln>
        </p:spPr>
        <p:txBody>
          <a:bodyPr lIns="101583" tIns="101583" rIns="101583" bIns="101583" anchor="ctr" anchorCtr="0">
            <a:noAutofit/>
          </a:bodyPr>
          <a:lstStyle/>
          <a:p>
            <a:pPr lvl="0">
              <a:spcBef>
                <a:spcPts val="0"/>
              </a:spcBef>
              <a:buNone/>
            </a:pPr>
            <a:endParaRPr sz="2000"/>
          </a:p>
        </p:txBody>
      </p:sp>
    </p:spTree>
    <p:extLst>
      <p:ext uri="{BB962C8B-B14F-4D97-AF65-F5344CB8AC3E}">
        <p14:creationId xmlns:p14="http://schemas.microsoft.com/office/powerpoint/2010/main" val="25114896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272"/>
        <p:cNvGrpSpPr/>
        <p:nvPr/>
      </p:nvGrpSpPr>
      <p:grpSpPr>
        <a:xfrm>
          <a:off x="0" y="0"/>
          <a:ext cx="0" cy="0"/>
          <a:chOff x="0" y="0"/>
          <a:chExt cx="0" cy="0"/>
        </a:xfrm>
      </p:grpSpPr>
      <p:sp>
        <p:nvSpPr>
          <p:cNvPr id="273" name="Shape 273"/>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74" name="Shape 274"/>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32126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275"/>
        <p:cNvGrpSpPr/>
        <p:nvPr/>
      </p:nvGrpSpPr>
      <p:grpSpPr>
        <a:xfrm>
          <a:off x="0" y="0"/>
          <a:ext cx="0" cy="0"/>
          <a:chOff x="0" y="0"/>
          <a:chExt cx="0" cy="0"/>
        </a:xfrm>
      </p:grpSpPr>
      <p:sp>
        <p:nvSpPr>
          <p:cNvPr id="276" name="Shape 276"/>
          <p:cNvSpPr/>
          <p:nvPr/>
        </p:nvSpPr>
        <p:spPr>
          <a:xfrm>
            <a:off x="1" y="1"/>
            <a:ext cx="12191999" cy="6857999"/>
          </a:xfrm>
          <a:prstGeom prst="rect">
            <a:avLst/>
          </a:prstGeom>
          <a:solidFill>
            <a:schemeClr val="lt2"/>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396219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553719" y="734695"/>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79" name="Shape 279"/>
          <p:cNvSpPr txBox="1">
            <a:spLocks noGrp="1"/>
          </p:cNvSpPr>
          <p:nvPr>
            <p:ph type="body" idx="1"/>
          </p:nvPr>
        </p:nvSpPr>
        <p:spPr>
          <a:xfrm>
            <a:off x="574167" y="2336704"/>
            <a:ext cx="11054080" cy="413213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80" name="Shape 280"/>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81" name="Shape 281"/>
          <p:cNvSpPr/>
          <p:nvPr/>
        </p:nvSpPr>
        <p:spPr>
          <a:xfrm>
            <a:off x="7833031" y="6424130"/>
            <a:ext cx="3069851" cy="275711"/>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34768109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282"/>
        <p:cNvGrpSpPr/>
        <p:nvPr/>
      </p:nvGrpSpPr>
      <p:grpSpPr>
        <a:xfrm>
          <a:off x="0" y="0"/>
          <a:ext cx="0" cy="0"/>
          <a:chOff x="0" y="0"/>
          <a:chExt cx="0" cy="0"/>
        </a:xfrm>
      </p:grpSpPr>
      <p:grpSp>
        <p:nvGrpSpPr>
          <p:cNvPr id="283" name="Shape 283"/>
          <p:cNvGrpSpPr/>
          <p:nvPr/>
        </p:nvGrpSpPr>
        <p:grpSpPr>
          <a:xfrm>
            <a:off x="-13122" y="1"/>
            <a:ext cx="583540" cy="6857999"/>
            <a:chOff x="-11810" y="0"/>
            <a:chExt cx="525186" cy="6172199"/>
          </a:xfrm>
        </p:grpSpPr>
        <p:sp>
          <p:nvSpPr>
            <p:cNvPr id="284" name="Shape 284"/>
            <p:cNvSpPr/>
            <p:nvPr/>
          </p:nvSpPr>
          <p:spPr>
            <a:xfrm>
              <a:off x="0" y="0"/>
              <a:ext cx="513376" cy="61721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sz="2000"/>
            </a:p>
          </p:txBody>
        </p:sp>
        <p:sp>
          <p:nvSpPr>
            <p:cNvPr id="285" name="Shape 285"/>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86" name="Shape 286"/>
            <p:cNvSpPr/>
            <p:nvPr/>
          </p:nvSpPr>
          <p:spPr>
            <a:xfrm rot="5400000">
              <a:off x="-710096" y="699111"/>
              <a:ext cx="1873217" cy="476646"/>
            </a:xfrm>
            <a:prstGeom prst="rect">
              <a:avLst/>
            </a:prstGeom>
            <a:solidFill>
              <a:srgbClr val="FFFFFF"/>
            </a:solidFill>
            <a:ln>
              <a:noFill/>
            </a:ln>
          </p:spPr>
          <p:txBody>
            <a:bodyPr lIns="91425" tIns="91425" rIns="91425" bIns="91425" anchor="ctr" anchorCtr="0">
              <a:noAutofit/>
            </a:bodyPr>
            <a:lstStyle/>
            <a:p>
              <a:pPr lvl="0">
                <a:spcBef>
                  <a:spcPts val="0"/>
                </a:spcBef>
                <a:buNone/>
              </a:pPr>
              <a:endParaRPr sz="2000"/>
            </a:p>
          </p:txBody>
        </p:sp>
      </p:grpSp>
      <p:sp>
        <p:nvSpPr>
          <p:cNvPr id="287" name="Shape 287"/>
          <p:cNvSpPr/>
          <p:nvPr/>
        </p:nvSpPr>
        <p:spPr>
          <a:xfrm>
            <a:off x="10490504" y="1"/>
            <a:ext cx="1701494"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88" name="Shape 288"/>
          <p:cNvSpPr txBox="1">
            <a:spLocks noGrp="1"/>
          </p:cNvSpPr>
          <p:nvPr>
            <p:ph type="title"/>
          </p:nvPr>
        </p:nvSpPr>
        <p:spPr>
          <a:xfrm>
            <a:off x="553719" y="703917"/>
            <a:ext cx="6580129"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89" name="Shape 289"/>
          <p:cNvSpPr txBox="1">
            <a:spLocks noGrp="1"/>
          </p:cNvSpPr>
          <p:nvPr>
            <p:ph type="body" idx="1"/>
          </p:nvPr>
        </p:nvSpPr>
        <p:spPr>
          <a:xfrm>
            <a:off x="568960" y="2336703"/>
            <a:ext cx="6562037"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94" marR="0" lvl="1" indent="0"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16" marR="0" lvl="2" indent="-10583"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2008" marR="0" lvl="3" indent="-10583"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004" marR="0" lvl="4" indent="17639"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90" name="Shape 290"/>
          <p:cNvSpPr txBox="1">
            <a:spLocks noGrp="1"/>
          </p:cNvSpPr>
          <p:nvPr>
            <p:ph type="body" idx="2"/>
          </p:nvPr>
        </p:nvSpPr>
        <p:spPr>
          <a:xfrm>
            <a:off x="553719" y="1314814"/>
            <a:ext cx="658012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94" marR="0" lvl="1" indent="0"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16" marR="0" lvl="2" indent="-10583"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8011" marR="0" lvl="3"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9007" marR="0" lvl="4" indent="-1058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999" marR="0" lvl="5"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994" marR="0" lvl="6"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989" marR="0" lvl="7"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984" marR="0" lvl="8" indent="17639"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91" name="Shape 29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92" name="Shape 292"/>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7024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46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48" name="Shape 348"/>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49" name="Shape 349"/>
          <p:cNvSpPr txBox="1">
            <a:spLocks noGrp="1"/>
          </p:cNvSpPr>
          <p:nvPr>
            <p:ph type="subTitle" idx="1"/>
          </p:nvPr>
        </p:nvSpPr>
        <p:spPr>
          <a:xfrm>
            <a:off x="545528" y="5124779"/>
            <a:ext cx="6730148" cy="41036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222" b="0" i="0" u="none" strike="noStrike" cap="none">
                <a:solidFill>
                  <a:srgbClr val="595959"/>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23392"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2910" marR="0" lvl="4" indent="-12337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50" name="Shape 350"/>
          <p:cNvSpPr txBox="1">
            <a:spLocks noGrp="1"/>
          </p:cNvSpPr>
          <p:nvPr>
            <p:ph type="title"/>
          </p:nvPr>
        </p:nvSpPr>
        <p:spPr>
          <a:xfrm>
            <a:off x="545528" y="3816231"/>
            <a:ext cx="6730148"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889"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cxnSp>
        <p:nvCxnSpPr>
          <p:cNvPr id="351" name="Shape 351"/>
          <p:cNvCxnSpPr/>
          <p:nvPr/>
        </p:nvCxnSpPr>
        <p:spPr>
          <a:xfrm>
            <a:off x="648152" y="4989988"/>
            <a:ext cx="6063078" cy="0"/>
          </a:xfrm>
          <a:prstGeom prst="straightConnector1">
            <a:avLst/>
          </a:prstGeom>
          <a:noFill/>
          <a:ln w="9525" cap="rnd" cmpd="sng">
            <a:solidFill>
              <a:schemeClr val="accent4"/>
            </a:solidFill>
            <a:prstDash val="solid"/>
            <a:round/>
            <a:headEnd type="none" w="med" len="med"/>
            <a:tailEnd type="none" w="med" len="med"/>
          </a:ln>
        </p:spPr>
      </p:cxnSp>
      <p:pic>
        <p:nvPicPr>
          <p:cNvPr id="352" name="Shape 3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536956"/>
            <a:ext cx="2538434" cy="889428"/>
          </a:xfrm>
          <a:prstGeom prst="rect">
            <a:avLst/>
          </a:prstGeom>
          <a:noFill/>
          <a:ln>
            <a:noFill/>
          </a:ln>
        </p:spPr>
      </p:pic>
    </p:spTree>
    <p:extLst>
      <p:ext uri="{BB962C8B-B14F-4D97-AF65-F5344CB8AC3E}">
        <p14:creationId xmlns:p14="http://schemas.microsoft.com/office/powerpoint/2010/main" val="21083260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1" y="0"/>
            <a:ext cx="12191999" cy="6602778"/>
          </a:xfrm>
          <a:prstGeom prst="rect">
            <a:avLst/>
          </a:prstGeom>
          <a:noFill/>
          <a:ln>
            <a:noFill/>
          </a:ln>
        </p:spPr>
      </p:pic>
      <p:sp>
        <p:nvSpPr>
          <p:cNvPr id="355" name="Shape 355"/>
          <p:cNvSpPr/>
          <p:nvPr/>
        </p:nvSpPr>
        <p:spPr>
          <a:xfrm rot="10800000" flipH="1">
            <a:off x="1" y="1"/>
            <a:ext cx="12191999" cy="6857999"/>
          </a:xfrm>
          <a:prstGeom prst="rect">
            <a:avLst/>
          </a:prstGeom>
          <a:gradFill>
            <a:gsLst>
              <a:gs pos="0">
                <a:schemeClr val="lt1"/>
              </a:gs>
              <a:gs pos="34000">
                <a:schemeClr val="lt1"/>
              </a:gs>
              <a:gs pos="100000">
                <a:srgbClr val="FFFFFF">
                  <a:alpha val="34901"/>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56" name="Shape 3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3" y="4336020"/>
            <a:ext cx="3592063" cy="1258603"/>
          </a:xfrm>
          <a:prstGeom prst="rect">
            <a:avLst/>
          </a:prstGeom>
          <a:noFill/>
          <a:ln>
            <a:noFill/>
          </a:ln>
        </p:spPr>
      </p:pic>
      <p:sp>
        <p:nvSpPr>
          <p:cNvPr id="357" name="Shape 357"/>
          <p:cNvSpPr txBox="1"/>
          <p:nvPr/>
        </p:nvSpPr>
        <p:spPr>
          <a:xfrm>
            <a:off x="535157" y="5901099"/>
            <a:ext cx="2821641" cy="410369"/>
          </a:xfrm>
          <a:prstGeom prst="rect">
            <a:avLst/>
          </a:prstGeom>
          <a:noFill/>
          <a:ln>
            <a:noFill/>
          </a:ln>
        </p:spPr>
        <p:txBody>
          <a:bodyPr lIns="101583" tIns="50778" rIns="101583" bIns="50778"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22"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0554006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64" name="Shape 364"/>
          <p:cNvSpPr txBox="1">
            <a:spLocks noGrp="1"/>
          </p:cNvSpPr>
          <p:nvPr>
            <p:ph type="body" idx="1"/>
          </p:nvPr>
        </p:nvSpPr>
        <p:spPr>
          <a:xfrm>
            <a:off x="574167" y="2336705"/>
            <a:ext cx="11054080" cy="413213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5" name="Shape 365"/>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66" name="Shape 366"/>
          <p:cNvSpPr/>
          <p:nvPr/>
        </p:nvSpPr>
        <p:spPr>
          <a:xfrm>
            <a:off x="7833031" y="6424131"/>
            <a:ext cx="3069851" cy="275712"/>
          </a:xfrm>
          <a:prstGeom prst="rect">
            <a:avLst/>
          </a:prstGeom>
          <a:noFill/>
          <a:ln>
            <a:noFill/>
          </a:ln>
        </p:spPr>
        <p:txBody>
          <a:bodyPr lIns="101583" tIns="50778" rIns="101583" bIns="50778"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89"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16754654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367"/>
        <p:cNvGrpSpPr/>
        <p:nvPr/>
      </p:nvGrpSpPr>
      <p:grpSpPr>
        <a:xfrm>
          <a:off x="0" y="0"/>
          <a:ext cx="0" cy="0"/>
          <a:chOff x="0" y="0"/>
          <a:chExt cx="0" cy="0"/>
        </a:xfrm>
      </p:grpSpPr>
      <p:sp>
        <p:nvSpPr>
          <p:cNvPr id="368" name="Shape 368"/>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69" name="Shape 369"/>
          <p:cNvSpPr txBox="1">
            <a:spLocks noGrp="1"/>
          </p:cNvSpPr>
          <p:nvPr>
            <p:ph type="title"/>
          </p:nvPr>
        </p:nvSpPr>
        <p:spPr>
          <a:xfrm>
            <a:off x="553719" y="703919"/>
            <a:ext cx="6580130" cy="68736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70" name="Shape 370"/>
          <p:cNvSpPr txBox="1">
            <a:spLocks noGrp="1"/>
          </p:cNvSpPr>
          <p:nvPr>
            <p:ph type="body" idx="1"/>
          </p:nvPr>
        </p:nvSpPr>
        <p:spPr>
          <a:xfrm>
            <a:off x="568960" y="2336704"/>
            <a:ext cx="6562038"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68" marR="0" lvl="1" indent="-1408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968" marR="0" lvl="2" indent="-10534"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1929" marR="0" lvl="3" indent="-137503"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910" marR="0" lvl="4" indent="-123375"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71" name="Shape 371"/>
          <p:cNvSpPr txBox="1">
            <a:spLocks noGrp="1"/>
          </p:cNvSpPr>
          <p:nvPr>
            <p:ph type="body" idx="2"/>
          </p:nvPr>
        </p:nvSpPr>
        <p:spPr>
          <a:xfrm>
            <a:off x="553719" y="1314814"/>
            <a:ext cx="6580130"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68" marR="0" lvl="1" indent="-1408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968" marR="0" lvl="2" indent="-10534"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42" marR="0" lvl="3" indent="-10513"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23" marR="0" lvl="4" indent="-1050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885" marR="0" lvl="5" indent="-12335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8860" marR="0" lvl="6" indent="-12333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6833" marR="0" lvl="7" indent="-123315"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4807" marR="0" lvl="8" indent="-1232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372" name="Shape 3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3" name="Shape 373"/>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91064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p:spTree>
      <p:nvGrpSpPr>
        <p:cNvPr id="1" name="Shape 374"/>
        <p:cNvGrpSpPr/>
        <p:nvPr/>
      </p:nvGrpSpPr>
      <p:grpSpPr>
        <a:xfrm>
          <a:off x="0" y="0"/>
          <a:ext cx="0" cy="0"/>
          <a:chOff x="0" y="0"/>
          <a:chExt cx="0" cy="0"/>
        </a:xfrm>
      </p:grpSpPr>
      <p:sp>
        <p:nvSpPr>
          <p:cNvPr id="375" name="Shape 37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376" name="Shape 376"/>
          <p:cNvSpPr txBox="1">
            <a:spLocks noGrp="1"/>
          </p:cNvSpPr>
          <p:nvPr>
            <p:ph type="title"/>
          </p:nvPr>
        </p:nvSpPr>
        <p:spPr>
          <a:xfrm>
            <a:off x="553719" y="734697"/>
            <a:ext cx="11084559"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pic>
        <p:nvPicPr>
          <p:cNvPr id="377" name="Shape 37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78" name="Shape 37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1494181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Agenda">
    <p:spTree>
      <p:nvGrpSpPr>
        <p:cNvPr id="1" name="Shape 394"/>
        <p:cNvGrpSpPr/>
        <p:nvPr/>
      </p:nvGrpSpPr>
      <p:grpSpPr>
        <a:xfrm>
          <a:off x="0" y="0"/>
          <a:ext cx="0" cy="0"/>
          <a:chOff x="0" y="0"/>
          <a:chExt cx="0" cy="0"/>
        </a:xfrm>
      </p:grpSpPr>
      <p:sp>
        <p:nvSpPr>
          <p:cNvPr id="395" name="Shape 395"/>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396" name="Shape 39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397" name="Shape 397"/>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7549175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398"/>
        <p:cNvGrpSpPr/>
        <p:nvPr/>
      </p:nvGrpSpPr>
      <p:grpSpPr>
        <a:xfrm>
          <a:off x="0" y="0"/>
          <a:ext cx="0" cy="0"/>
          <a:chOff x="0" y="0"/>
          <a:chExt cx="0" cy="0"/>
        </a:xfrm>
      </p:grpSpPr>
      <p:sp>
        <p:nvSpPr>
          <p:cNvPr id="399" name="Shape 399"/>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00" name="Shape 400"/>
          <p:cNvSpPr txBox="1">
            <a:spLocks noGrp="1"/>
          </p:cNvSpPr>
          <p:nvPr>
            <p:ph type="title"/>
          </p:nvPr>
        </p:nvSpPr>
        <p:spPr>
          <a:xfrm>
            <a:off x="553719" y="5743860"/>
            <a:ext cx="11084559" cy="595034"/>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974" marR="0" lvl="5" indent="-14090" algn="l" rtl="0">
              <a:spcBef>
                <a:spcPts val="0"/>
              </a:spcBef>
              <a:spcAft>
                <a:spcPts val="0"/>
              </a:spcAft>
              <a:buNone/>
              <a:defRPr sz="3556" b="1" i="0" u="none" strike="noStrike" cap="none">
                <a:solidFill>
                  <a:srgbClr val="73B900"/>
                </a:solidFill>
                <a:latin typeface="Arial"/>
                <a:ea typeface="Arial"/>
                <a:cs typeface="Arial"/>
                <a:sym typeface="Arial"/>
              </a:defRPr>
            </a:lvl6pPr>
            <a:lvl7pPr marL="1015949" marR="0" lvl="6" indent="-14070" algn="l" rtl="0">
              <a:spcBef>
                <a:spcPts val="0"/>
              </a:spcBef>
              <a:spcAft>
                <a:spcPts val="0"/>
              </a:spcAft>
              <a:buNone/>
              <a:defRPr sz="3556" b="1" i="0" u="none" strike="noStrike" cap="none">
                <a:solidFill>
                  <a:srgbClr val="73B900"/>
                </a:solidFill>
                <a:latin typeface="Arial"/>
                <a:ea typeface="Arial"/>
                <a:cs typeface="Arial"/>
                <a:sym typeface="Arial"/>
              </a:defRPr>
            </a:lvl7pPr>
            <a:lvl8pPr marL="1523924" marR="0" lvl="7" indent="-1404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899" marR="0" lvl="8" indent="-1402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0977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406"/>
        <p:cNvGrpSpPr/>
        <p:nvPr/>
      </p:nvGrpSpPr>
      <p:grpSpPr>
        <a:xfrm>
          <a:off x="0" y="0"/>
          <a:ext cx="0" cy="0"/>
          <a:chOff x="0" y="0"/>
          <a:chExt cx="0" cy="0"/>
        </a:xfrm>
      </p:grpSpPr>
      <p:sp>
        <p:nvSpPr>
          <p:cNvPr id="407" name="Shape 407"/>
          <p:cNvSpPr/>
          <p:nvPr/>
        </p:nvSpPr>
        <p:spPr>
          <a:xfrm>
            <a:off x="1" y="1"/>
            <a:ext cx="12191999" cy="6857999"/>
          </a:xfrm>
          <a:prstGeom prst="rect">
            <a:avLst/>
          </a:prstGeom>
          <a:solidFill>
            <a:schemeClr val="lt1"/>
          </a:soli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pic>
        <p:nvPicPr>
          <p:cNvPr id="408" name="Shape 408"/>
          <p:cNvPicPr preferRelativeResize="0"/>
          <p:nvPr/>
        </p:nvPicPr>
        <p:blipFill rotWithShape="1">
          <a:blip r:embed="rId2" cstate="screen">
            <a:alphaModFix/>
            <a:extLst>
              <a:ext uri="{28A0092B-C50C-407E-A947-70E740481C1C}">
                <a14:useLocalDpi xmlns:a14="http://schemas.microsoft.com/office/drawing/2010/main"/>
              </a:ext>
            </a:extLst>
          </a:blip>
          <a:srcRect l="-36080" b="-11664"/>
          <a:stretch/>
        </p:blipFill>
        <p:spPr>
          <a:xfrm flipH="1">
            <a:off x="1" y="1"/>
            <a:ext cx="12191999" cy="6857999"/>
          </a:xfrm>
          <a:prstGeom prst="rect">
            <a:avLst/>
          </a:prstGeom>
          <a:noFill/>
          <a:ln>
            <a:noFill/>
          </a:ln>
        </p:spPr>
      </p:pic>
      <p:sp>
        <p:nvSpPr>
          <p:cNvPr id="409" name="Shape 409"/>
          <p:cNvSpPr/>
          <p:nvPr/>
        </p:nvSpPr>
        <p:spPr>
          <a:xfrm rot="10800000">
            <a:off x="1" y="1"/>
            <a:ext cx="12191999" cy="6857999"/>
          </a:xfrm>
          <a:prstGeom prst="rect">
            <a:avLst/>
          </a:prstGeom>
          <a:gradFill>
            <a:gsLst>
              <a:gs pos="0">
                <a:schemeClr val="lt1"/>
              </a:gs>
              <a:gs pos="40000">
                <a:schemeClr val="lt1"/>
              </a:gs>
              <a:gs pos="100000">
                <a:srgbClr val="FFFFFF">
                  <a:alpha val="0"/>
                </a:srgbClr>
              </a:gs>
            </a:gsLst>
            <a:lin ang="30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
        <p:nvSpPr>
          <p:cNvPr id="410" name="Shape 410"/>
          <p:cNvSpPr/>
          <p:nvPr/>
        </p:nvSpPr>
        <p:spPr>
          <a:xfrm rot="10800000">
            <a:off x="1" y="1"/>
            <a:ext cx="12191999" cy="6857999"/>
          </a:xfrm>
          <a:prstGeom prst="rect">
            <a:avLst/>
          </a:prstGeom>
          <a:gradFill>
            <a:gsLst>
              <a:gs pos="0">
                <a:schemeClr val="lt1"/>
              </a:gs>
              <a:gs pos="100000">
                <a:srgbClr val="FFFFFF">
                  <a:alpha val="29803"/>
                </a:srgbClr>
              </a:gs>
            </a:gsLst>
            <a:lin ang="5400000" scaled="0"/>
          </a:gradFill>
          <a:ln>
            <a:noFill/>
          </a:ln>
        </p:spPr>
        <p:txBody>
          <a:bodyPr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1556"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994019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Agenda">
    <p:spTree>
      <p:nvGrpSpPr>
        <p:cNvPr id="1" name="Shape 156"/>
        <p:cNvGrpSpPr/>
        <p:nvPr/>
      </p:nvGrpSpPr>
      <p:grpSpPr>
        <a:xfrm>
          <a:off x="0" y="0"/>
          <a:ext cx="0" cy="0"/>
          <a:chOff x="0" y="0"/>
          <a:chExt cx="0" cy="0"/>
        </a:xfrm>
      </p:grpSpPr>
      <p:sp>
        <p:nvSpPr>
          <p:cNvPr id="157" name="Shape 157"/>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158" name="Shape 1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9" name="Shape 159"/>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752207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65"/>
        <p:cNvGrpSpPr/>
        <p:nvPr/>
      </p:nvGrpSpPr>
      <p:grpSpPr>
        <a:xfrm>
          <a:off x="0" y="0"/>
          <a:ext cx="0" cy="0"/>
          <a:chOff x="0" y="0"/>
          <a:chExt cx="0" cy="0"/>
        </a:xfrm>
      </p:grpSpPr>
      <p:sp>
        <p:nvSpPr>
          <p:cNvPr id="166" name="Shape 166"/>
          <p:cNvSpPr/>
          <p:nvPr/>
        </p:nvSpPr>
        <p:spPr>
          <a:xfrm>
            <a:off x="10772047" y="6450203"/>
            <a:ext cx="1419951" cy="407797"/>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67" name="Shape 167"/>
          <p:cNvSpPr txBox="1">
            <a:spLocks noGrp="1"/>
          </p:cNvSpPr>
          <p:nvPr>
            <p:ph type="title"/>
          </p:nvPr>
        </p:nvSpPr>
        <p:spPr>
          <a:xfrm>
            <a:off x="553719" y="727058"/>
            <a:ext cx="11084559"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68" name="Shape 168"/>
          <p:cNvSpPr txBox="1">
            <a:spLocks noGrp="1"/>
          </p:cNvSpPr>
          <p:nvPr>
            <p:ph type="body" idx="1"/>
          </p:nvPr>
        </p:nvSpPr>
        <p:spPr>
          <a:xfrm>
            <a:off x="746695" y="2346287"/>
            <a:ext cx="5203608"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9" name="Shape 169"/>
          <p:cNvSpPr txBox="1">
            <a:spLocks noGrp="1"/>
          </p:cNvSpPr>
          <p:nvPr>
            <p:ph type="body" idx="2"/>
          </p:nvPr>
        </p:nvSpPr>
        <p:spPr>
          <a:xfrm>
            <a:off x="6251057" y="2346287"/>
            <a:ext cx="5203607" cy="4103910"/>
          </a:xfrm>
          <a:prstGeom prst="rect">
            <a:avLst/>
          </a:prstGeom>
          <a:noFill/>
          <a:ln w="9525" cap="flat" cmpd="sng">
            <a:solidFill>
              <a:schemeClr val="dk2"/>
            </a:solidFill>
            <a:prstDash val="solid"/>
            <a:round/>
            <a:headEnd type="none" w="med" len="med"/>
            <a:tailEnd type="none" w="med" len="med"/>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55308" marR="0" lvl="4" indent="14111" algn="l" rtl="0">
              <a:lnSpc>
                <a:spcPct val="100000"/>
              </a:lnSpc>
              <a:spcBef>
                <a:spcPts val="400"/>
              </a:spcBef>
              <a:spcAft>
                <a:spcPts val="0"/>
              </a:spcAft>
              <a:buClr>
                <a:schemeClr val="lt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963303" marR="0" lvl="5"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471299" marR="0" lvl="6" indent="14111"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979291" marR="0" lvl="7"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487286" marR="0" lvl="8" indent="14112"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70" name="Shape 170"/>
          <p:cNvSpPr txBox="1">
            <a:spLocks noGrp="1"/>
          </p:cNvSpPr>
          <p:nvPr>
            <p:ph type="body" idx="3"/>
          </p:nvPr>
        </p:nvSpPr>
        <p:spPr>
          <a:xfrm>
            <a:off x="553719" y="1311740"/>
            <a:ext cx="11084559" cy="583847"/>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171" name="Shape 1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72" name="Shape 172"/>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2017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431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73"/>
        <p:cNvGrpSpPr/>
        <p:nvPr/>
      </p:nvGrpSpPr>
      <p:grpSpPr>
        <a:xfrm>
          <a:off x="0" y="0"/>
          <a:ext cx="0" cy="0"/>
          <a:chOff x="0" y="0"/>
          <a:chExt cx="0" cy="0"/>
        </a:xfrm>
      </p:grpSpPr>
      <p:sp>
        <p:nvSpPr>
          <p:cNvPr id="174" name="Shape 174"/>
          <p:cNvSpPr/>
          <p:nvPr/>
        </p:nvSpPr>
        <p:spPr>
          <a:xfrm>
            <a:off x="1" y="1"/>
            <a:ext cx="12191999" cy="6857999"/>
          </a:xfrm>
          <a:prstGeom prst="rect">
            <a:avLst/>
          </a:prstGeom>
          <a:solidFill>
            <a:schemeClr val="lt2"/>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75" name="Shape 175"/>
          <p:cNvSpPr txBox="1">
            <a:spLocks noGrp="1"/>
          </p:cNvSpPr>
          <p:nvPr>
            <p:ph type="title"/>
          </p:nvPr>
        </p:nvSpPr>
        <p:spPr>
          <a:xfrm>
            <a:off x="553719" y="3100704"/>
            <a:ext cx="11084559" cy="65659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lt1"/>
              </a:buClr>
              <a:buFont typeface="Trebuchet MS"/>
              <a:buNone/>
              <a:defRPr sz="40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694800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76"/>
        <p:cNvGrpSpPr/>
        <p:nvPr/>
      </p:nvGrpSpPr>
      <p:grpSpPr>
        <a:xfrm>
          <a:off x="0" y="0"/>
          <a:ext cx="0" cy="0"/>
          <a:chOff x="0" y="0"/>
          <a:chExt cx="0" cy="0"/>
        </a:xfrm>
      </p:grpSpPr>
      <p:grpSp>
        <p:nvGrpSpPr>
          <p:cNvPr id="177" name="Shape 177"/>
          <p:cNvGrpSpPr/>
          <p:nvPr/>
        </p:nvGrpSpPr>
        <p:grpSpPr>
          <a:xfrm>
            <a:off x="6335999" y="-42689"/>
            <a:ext cx="5920039" cy="6914811"/>
            <a:chOff x="5702400" y="-38420"/>
            <a:chExt cx="5328035" cy="6223330"/>
          </a:xfrm>
        </p:grpSpPr>
        <p:grpSp>
          <p:nvGrpSpPr>
            <p:cNvPr id="178" name="Shape 178"/>
            <p:cNvGrpSpPr/>
            <p:nvPr/>
          </p:nvGrpSpPr>
          <p:grpSpPr>
            <a:xfrm>
              <a:off x="5702400" y="-38420"/>
              <a:ext cx="5292000" cy="6223330"/>
              <a:chOff x="5702400" y="-38420"/>
              <a:chExt cx="5292000" cy="6223330"/>
            </a:xfrm>
          </p:grpSpPr>
          <p:sp>
            <p:nvSpPr>
              <p:cNvPr id="179" name="Shape 179"/>
              <p:cNvSpPr/>
              <p:nvPr/>
            </p:nvSpPr>
            <p:spPr>
              <a:xfrm>
                <a:off x="5702400" y="-7201"/>
                <a:ext cx="5292000" cy="6192111"/>
              </a:xfrm>
              <a:custGeom>
                <a:avLst/>
                <a:gdLst/>
                <a:ahLst/>
                <a:cxnLst/>
                <a:rect l="0" t="0" r="0" b="0"/>
                <a:pathLst>
                  <a:path w="120000" h="120000" extrusionOk="0">
                    <a:moveTo>
                      <a:pt x="0" y="0"/>
                    </a:moveTo>
                    <a:lnTo>
                      <a:pt x="120000" y="0"/>
                    </a:lnTo>
                    <a:lnTo>
                      <a:pt x="120000" y="120000"/>
                    </a:lnTo>
                    <a:lnTo>
                      <a:pt x="97057" y="119822"/>
                    </a:lnTo>
                    <a:lnTo>
                      <a:pt x="101519" y="23357"/>
                    </a:lnTo>
                    <a:lnTo>
                      <a:pt x="0" y="0"/>
                    </a:lnTo>
                    <a:close/>
                  </a:path>
                </a:pathLst>
              </a:custGeom>
              <a:solidFill>
                <a:schemeClr val="lt2"/>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0" name="Shape 180"/>
              <p:cNvCxnSpPr>
                <a:stCxn id="181" idx="1"/>
              </p:cNvCxnSpPr>
              <p:nvPr/>
            </p:nvCxnSpPr>
            <p:spPr>
              <a:xfrm>
                <a:off x="10179035" y="1199983"/>
                <a:ext cx="812400" cy="1353899"/>
              </a:xfrm>
              <a:prstGeom prst="straightConnector1">
                <a:avLst/>
              </a:prstGeom>
              <a:noFill/>
              <a:ln w="9525" cap="flat" cmpd="sng">
                <a:solidFill>
                  <a:srgbClr val="3F3F3F"/>
                </a:solidFill>
                <a:prstDash val="solid"/>
                <a:round/>
                <a:headEnd type="none" w="med" len="med"/>
                <a:tailEnd type="none" w="med" len="med"/>
              </a:ln>
            </p:spPr>
          </p:cxnSp>
          <p:sp>
            <p:nvSpPr>
              <p:cNvPr id="181" name="Shape 181"/>
              <p:cNvSpPr/>
              <p:nvPr/>
            </p:nvSpPr>
            <p:spPr>
              <a:xfrm>
                <a:off x="10179035" y="1199983"/>
                <a:ext cx="814411" cy="3474817"/>
              </a:xfrm>
              <a:custGeom>
                <a:avLst/>
                <a:gdLst/>
                <a:ahLst/>
                <a:cxnLst/>
                <a:rect l="0" t="0" r="0" b="0"/>
                <a:pathLst>
                  <a:path w="120000" h="120000" extrusionOk="0">
                    <a:moveTo>
                      <a:pt x="120000" y="46753"/>
                    </a:moveTo>
                    <a:lnTo>
                      <a:pt x="0" y="0"/>
                    </a:lnTo>
                    <a:lnTo>
                      <a:pt x="120000" y="120000"/>
                    </a:lnTo>
                    <a:lnTo>
                      <a:pt x="120000" y="46380"/>
                    </a:lnTo>
                  </a:path>
                </a:pathLst>
              </a:custGeom>
              <a:solidFill>
                <a:srgbClr val="0048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cxnSp>
            <p:nvCxnSpPr>
              <p:cNvPr id="182" name="Shape 182"/>
              <p:cNvCxnSpPr/>
              <p:nvPr/>
            </p:nvCxnSpPr>
            <p:spPr>
              <a:xfrm>
                <a:off x="10175782" y="1205266"/>
                <a:ext cx="815759" cy="3469532"/>
              </a:xfrm>
              <a:prstGeom prst="straightConnector1">
                <a:avLst/>
              </a:prstGeom>
              <a:noFill/>
              <a:ln w="19050" cap="flat" cmpd="sng">
                <a:solidFill>
                  <a:schemeClr val="lt1"/>
                </a:solidFill>
                <a:prstDash val="solid"/>
                <a:round/>
                <a:headEnd type="none" w="med" len="med"/>
                <a:tailEnd type="none" w="med" len="med"/>
              </a:ln>
            </p:spPr>
          </p:cxnSp>
          <p:cxnSp>
            <p:nvCxnSpPr>
              <p:cNvPr id="183" name="Shape 183"/>
              <p:cNvCxnSpPr/>
              <p:nvPr/>
            </p:nvCxnSpPr>
            <p:spPr>
              <a:xfrm rot="10800000" flipH="1">
                <a:off x="10171714" y="-38420"/>
                <a:ext cx="812139" cy="1244170"/>
              </a:xfrm>
              <a:prstGeom prst="straightConnector1">
                <a:avLst/>
              </a:prstGeom>
              <a:noFill/>
              <a:ln w="19050" cap="flat" cmpd="sng">
                <a:solidFill>
                  <a:schemeClr val="lt1"/>
                </a:solidFill>
                <a:prstDash val="solid"/>
                <a:round/>
                <a:headEnd type="none" w="med" len="med"/>
                <a:tailEnd type="none" w="med" len="med"/>
              </a:ln>
            </p:spPr>
          </p:cxnSp>
        </p:grpSp>
        <p:cxnSp>
          <p:nvCxnSpPr>
            <p:cNvPr id="184" name="Shape 184"/>
            <p:cNvCxnSpPr>
              <a:stCxn id="181" idx="1"/>
            </p:cNvCxnSpPr>
            <p:nvPr/>
          </p:nvCxnSpPr>
          <p:spPr>
            <a:xfrm>
              <a:off x="10179035" y="1199983"/>
              <a:ext cx="851400" cy="1385699"/>
            </a:xfrm>
            <a:prstGeom prst="straightConnector1">
              <a:avLst/>
            </a:prstGeom>
            <a:noFill/>
            <a:ln w="19050" cap="flat" cmpd="sng">
              <a:solidFill>
                <a:schemeClr val="lt1"/>
              </a:solidFill>
              <a:prstDash val="solid"/>
              <a:round/>
              <a:headEnd type="none" w="med" len="med"/>
              <a:tailEnd type="none" w="med" len="med"/>
            </a:ln>
          </p:spPr>
        </p:cxnSp>
      </p:grpSp>
      <p:pic>
        <p:nvPicPr>
          <p:cNvPr id="185" name="Shape 1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
            <a:ext cx="2909239" cy="6857999"/>
          </a:xfrm>
          <a:prstGeom prst="rect">
            <a:avLst/>
          </a:prstGeom>
          <a:noFill/>
          <a:ln>
            <a:noFill/>
          </a:ln>
        </p:spPr>
      </p:pic>
      <p:sp>
        <p:nvSpPr>
          <p:cNvPr id="186" name="Shape 186"/>
          <p:cNvSpPr/>
          <p:nvPr/>
        </p:nvSpPr>
        <p:spPr>
          <a:xfrm>
            <a:off x="1" y="1"/>
            <a:ext cx="2909239" cy="6857999"/>
          </a:xfrm>
          <a:prstGeom prst="rect">
            <a:avLst/>
          </a:prstGeom>
          <a:gradFill>
            <a:gsLst>
              <a:gs pos="0">
                <a:srgbClr val="FFFFFF">
                  <a:alpha val="0"/>
                </a:srgbClr>
              </a:gs>
              <a:gs pos="100000">
                <a:schemeClr val="lt1"/>
              </a:gs>
            </a:gsLst>
            <a:lin ang="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187" name="Shape 187"/>
          <p:cNvSpPr/>
          <p:nvPr/>
        </p:nvSpPr>
        <p:spPr>
          <a:xfrm>
            <a:off x="1" y="4344794"/>
            <a:ext cx="2909239" cy="2513206"/>
          </a:xfrm>
          <a:prstGeom prst="rect">
            <a:avLst/>
          </a:prstGeom>
          <a:gradFill>
            <a:gsLst>
              <a:gs pos="0">
                <a:srgbClr val="FFFFFF">
                  <a:alpha val="0"/>
                </a:srgbClr>
              </a:gs>
              <a:gs pos="68000">
                <a:schemeClr val="lt1"/>
              </a:gs>
              <a:gs pos="100000">
                <a:schemeClr val="lt1"/>
              </a:gs>
            </a:gsLst>
            <a:lin ang="2700000" scaled="0"/>
          </a:gra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grpSp>
        <p:nvGrpSpPr>
          <p:cNvPr id="188" name="Shape 188"/>
          <p:cNvGrpSpPr/>
          <p:nvPr/>
        </p:nvGrpSpPr>
        <p:grpSpPr>
          <a:xfrm>
            <a:off x="734946" y="6257389"/>
            <a:ext cx="1160471" cy="390533"/>
            <a:chOff x="2604423" y="247812"/>
            <a:chExt cx="1379963" cy="464399"/>
          </a:xfrm>
        </p:grpSpPr>
        <p:pic>
          <p:nvPicPr>
            <p:cNvPr id="189" name="Shape 1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04423" y="456585"/>
              <a:ext cx="1379963" cy="255626"/>
            </a:xfrm>
            <a:prstGeom prst="rect">
              <a:avLst/>
            </a:prstGeom>
            <a:noFill/>
            <a:ln>
              <a:noFill/>
            </a:ln>
          </p:spPr>
        </p:pic>
        <p:pic>
          <p:nvPicPr>
            <p:cNvPr id="190" name="Shape 19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83155" y="247812"/>
              <a:ext cx="782595" cy="216129"/>
            </a:xfrm>
            <a:prstGeom prst="rect">
              <a:avLst/>
            </a:prstGeom>
            <a:noFill/>
            <a:ln>
              <a:noFill/>
            </a:ln>
          </p:spPr>
        </p:pic>
      </p:grpSp>
      <p:pic>
        <p:nvPicPr>
          <p:cNvPr id="191" name="Shape 19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1366" y="952500"/>
            <a:ext cx="2295513" cy="851676"/>
          </a:xfrm>
          <a:prstGeom prst="rect">
            <a:avLst/>
          </a:prstGeom>
          <a:noFill/>
          <a:ln>
            <a:noFill/>
          </a:ln>
        </p:spPr>
      </p:pic>
      <p:sp>
        <p:nvSpPr>
          <p:cNvPr id="192" name="Shape 192"/>
          <p:cNvSpPr txBox="1">
            <a:spLocks noGrp="1"/>
          </p:cNvSpPr>
          <p:nvPr>
            <p:ph type="subTitle" idx="1"/>
          </p:nvPr>
        </p:nvSpPr>
        <p:spPr>
          <a:xfrm>
            <a:off x="762338" y="3392306"/>
            <a:ext cx="9667451" cy="379591"/>
          </a:xfrm>
          <a:prstGeom prst="rect">
            <a:avLst/>
          </a:prstGeom>
          <a:noFill/>
          <a:ln>
            <a:noFill/>
          </a:ln>
        </p:spPr>
        <p:txBody>
          <a:bodyPr wrap="square"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2102535" marR="0" lvl="3"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3" name="Shape 193"/>
          <p:cNvSpPr txBox="1">
            <a:spLocks noGrp="1"/>
          </p:cNvSpPr>
          <p:nvPr>
            <p:ph type="title"/>
          </p:nvPr>
        </p:nvSpPr>
        <p:spPr>
          <a:xfrm>
            <a:off x="718795" y="2320878"/>
            <a:ext cx="9710378" cy="10920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667"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194" name="Shape 194"/>
          <p:cNvSpPr txBox="1"/>
          <p:nvPr/>
        </p:nvSpPr>
        <p:spPr>
          <a:xfrm>
            <a:off x="801153" y="1578295"/>
            <a:ext cx="2432677" cy="233398"/>
          </a:xfrm>
          <a:prstGeom prst="rect">
            <a:avLst/>
          </a:prstGeom>
          <a:noFill/>
          <a:ln>
            <a:noFill/>
          </a:ln>
        </p:spPr>
        <p:txBody>
          <a:bodyPr wrap="square" lIns="101583" tIns="50778" rIns="101583" bIns="50778"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US" sz="889" b="0" i="0" u="none" strike="noStrike" cap="none">
                <a:solidFill>
                  <a:schemeClr val="dk2"/>
                </a:solidFill>
                <a:latin typeface="Arial"/>
                <a:ea typeface="Arial"/>
                <a:cs typeface="Arial"/>
                <a:sym typeface="Arial"/>
              </a:rPr>
              <a:t>Date| Location</a:t>
            </a:r>
          </a:p>
        </p:txBody>
      </p:sp>
    </p:spTree>
    <p:extLst>
      <p:ext uri="{BB962C8B-B14F-4D97-AF65-F5344CB8AC3E}">
        <p14:creationId xmlns:p14="http://schemas.microsoft.com/office/powerpoint/2010/main" val="19916724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ntent with Photograph">
    <p:spTree>
      <p:nvGrpSpPr>
        <p:cNvPr id="1" name="Shape 200"/>
        <p:cNvGrpSpPr/>
        <p:nvPr/>
      </p:nvGrpSpPr>
      <p:grpSpPr>
        <a:xfrm>
          <a:off x="0" y="0"/>
          <a:ext cx="0" cy="0"/>
          <a:chOff x="0" y="0"/>
          <a:chExt cx="0" cy="0"/>
        </a:xfrm>
      </p:grpSpPr>
      <p:grpSp>
        <p:nvGrpSpPr>
          <p:cNvPr id="201" name="Shape 201"/>
          <p:cNvGrpSpPr/>
          <p:nvPr/>
        </p:nvGrpSpPr>
        <p:grpSpPr>
          <a:xfrm>
            <a:off x="-13122" y="1"/>
            <a:ext cx="583540" cy="6857999"/>
            <a:chOff x="-11810" y="0"/>
            <a:chExt cx="525186" cy="6172199"/>
          </a:xfrm>
        </p:grpSpPr>
        <p:pic>
          <p:nvPicPr>
            <p:cNvPr id="202" name="Shape 2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13376" cy="6172199"/>
            </a:xfrm>
            <a:prstGeom prst="rect">
              <a:avLst/>
            </a:prstGeom>
            <a:noFill/>
            <a:ln>
              <a:noFill/>
            </a:ln>
          </p:spPr>
        </p:pic>
        <p:sp>
          <p:nvSpPr>
            <p:cNvPr id="203" name="Shape 203"/>
            <p:cNvSpPr/>
            <p:nvPr/>
          </p:nvSpPr>
          <p:spPr>
            <a:xfrm>
              <a:off x="0" y="0"/>
              <a:ext cx="513376" cy="6172199"/>
            </a:xfrm>
            <a:prstGeom prst="rect">
              <a:avLst/>
            </a:prstGeom>
            <a:gradFill>
              <a:gsLst>
                <a:gs pos="0">
                  <a:srgbClr val="FFFFFF">
                    <a:alpha val="0"/>
                  </a:srgbClr>
                </a:gs>
                <a:gs pos="100000">
                  <a:schemeClr val="lt1"/>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04" name="Shape 204"/>
            <p:cNvPicPr preferRelativeResize="0"/>
            <p:nvPr/>
          </p:nvPicPr>
          <p:blipFill rotWithShape="1">
            <a:blip r:embed="rId3" cstate="screen">
              <a:alphaModFix/>
              <a:extLst>
                <a:ext uri="{28A0092B-C50C-407E-A947-70E740481C1C}">
                  <a14:useLocalDpi xmlns:a14="http://schemas.microsoft.com/office/drawing/2010/main"/>
                </a:ext>
              </a:extLst>
            </a:blip>
            <a:srcRect b="31418"/>
            <a:stretch/>
          </p:blipFill>
          <p:spPr>
            <a:xfrm rot="5400000">
              <a:off x="-710096" y="699111"/>
              <a:ext cx="1873217" cy="476646"/>
            </a:xfrm>
            <a:prstGeom prst="rect">
              <a:avLst/>
            </a:prstGeom>
            <a:noFill/>
            <a:ln>
              <a:noFill/>
            </a:ln>
          </p:spPr>
        </p:pic>
      </p:grpSp>
      <p:sp>
        <p:nvSpPr>
          <p:cNvPr id="205" name="Shape 205"/>
          <p:cNvSpPr/>
          <p:nvPr/>
        </p:nvSpPr>
        <p:spPr>
          <a:xfrm>
            <a:off x="10490504" y="1"/>
            <a:ext cx="1701494"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06" name="Shape 206"/>
          <p:cNvSpPr txBox="1">
            <a:spLocks noGrp="1"/>
          </p:cNvSpPr>
          <p:nvPr>
            <p:ph type="title"/>
          </p:nvPr>
        </p:nvSpPr>
        <p:spPr>
          <a:xfrm>
            <a:off x="553719" y="703917"/>
            <a:ext cx="6580129" cy="68736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568960" y="2336703"/>
            <a:ext cx="6562037" cy="4104176"/>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988" marR="0" lvl="1" indent="-14105"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10003" marR="0" lvl="2" indent="-24681"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2074313" marR="0" lvl="3" indent="14111"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483530" marR="0" lvl="4" indent="14111" algn="l" rtl="0">
              <a:lnSpc>
                <a:spcPct val="100000"/>
              </a:lnSpc>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8" name="Shape 208"/>
          <p:cNvSpPr txBox="1">
            <a:spLocks noGrp="1"/>
          </p:cNvSpPr>
          <p:nvPr>
            <p:ph type="body" idx="2"/>
          </p:nvPr>
        </p:nvSpPr>
        <p:spPr>
          <a:xfrm>
            <a:off x="553719" y="1314814"/>
            <a:ext cx="6580129" cy="58384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988" marR="0" lvl="1" indent="-14105"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10003" marR="0" lvl="2" indent="-24681"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994" marR="0" lvl="3" indent="-24676"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986" marR="0" lvl="4" indent="-24673" algn="ctr" rtl="0">
              <a:lnSpc>
                <a:spcPct val="100000"/>
              </a:lnSpc>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991525" marR="0" lvl="5"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499521" marR="0" lvl="6" indent="14111"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4007513" marR="0" lvl="7"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515508" marR="0" lvl="8" indent="14112" algn="l" rtl="0">
              <a:lnSpc>
                <a:spcPct val="100000"/>
              </a:lnSpc>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pic>
        <p:nvPicPr>
          <p:cNvPr id="209" name="Shape 20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210" name="Shape 210"/>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7435204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211"/>
        <p:cNvGrpSpPr/>
        <p:nvPr/>
      </p:nvGrpSpPr>
      <p:grpSpPr>
        <a:xfrm>
          <a:off x="0" y="0"/>
          <a:ext cx="0" cy="0"/>
          <a:chOff x="0" y="0"/>
          <a:chExt cx="0" cy="0"/>
        </a:xfrm>
      </p:grpSpPr>
      <p:sp>
        <p:nvSpPr>
          <p:cNvPr id="212" name="Shape 212"/>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3" name="Shape 213"/>
          <p:cNvSpPr txBox="1">
            <a:spLocks noGrp="1"/>
          </p:cNvSpPr>
          <p:nvPr>
            <p:ph type="title"/>
          </p:nvPr>
        </p:nvSpPr>
        <p:spPr>
          <a:xfrm>
            <a:off x="1726106" y="5947367"/>
            <a:ext cx="8739784" cy="410369"/>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222"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pic>
        <p:nvPicPr>
          <p:cNvPr id="214" name="Shape 2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3636" y="5713473"/>
            <a:ext cx="8384730" cy="115651"/>
          </a:xfrm>
          <a:prstGeom prst="rect">
            <a:avLst/>
          </a:prstGeom>
          <a:noFill/>
          <a:ln>
            <a:noFill/>
          </a:ln>
        </p:spPr>
      </p:pic>
    </p:spTree>
    <p:extLst>
      <p:ext uri="{BB962C8B-B14F-4D97-AF65-F5344CB8AC3E}">
        <p14:creationId xmlns:p14="http://schemas.microsoft.com/office/powerpoint/2010/main" val="21816526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215"/>
        <p:cNvGrpSpPr/>
        <p:nvPr/>
      </p:nvGrpSpPr>
      <p:grpSpPr>
        <a:xfrm>
          <a:off x="0" y="0"/>
          <a:ext cx="0" cy="0"/>
          <a:chOff x="0" y="0"/>
          <a:chExt cx="0" cy="0"/>
        </a:xfrm>
      </p:grpSpPr>
      <p:sp>
        <p:nvSpPr>
          <p:cNvPr id="216" name="Shape 216"/>
          <p:cNvSpPr/>
          <p:nvPr/>
        </p:nvSpPr>
        <p:spPr>
          <a:xfrm>
            <a:off x="1" y="1"/>
            <a:ext cx="12191999" cy="6857999"/>
          </a:xfrm>
          <a:prstGeom prst="rect">
            <a:avLst/>
          </a:prstGeom>
          <a:solidFill>
            <a:schemeClr val="lt1"/>
          </a:solidFill>
          <a:ln>
            <a:noFill/>
          </a:ln>
        </p:spPr>
        <p:txBody>
          <a:bodyPr wrap="square" lIns="101583" tIns="50778" rIns="101583" bIns="50778"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sp>
        <p:nvSpPr>
          <p:cNvPr id="217" name="Shape 217"/>
          <p:cNvSpPr txBox="1">
            <a:spLocks noGrp="1"/>
          </p:cNvSpPr>
          <p:nvPr>
            <p:ph type="title"/>
          </p:nvPr>
        </p:nvSpPr>
        <p:spPr>
          <a:xfrm>
            <a:off x="553719" y="5743860"/>
            <a:ext cx="11084559" cy="595034"/>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556"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5pPr>
            <a:lvl6pPr marL="507989" marR="0" lvl="5" indent="-14105"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6pPr>
            <a:lvl7pPr marL="1015980" marR="0" lvl="6" indent="-1410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7pPr>
            <a:lvl8pPr marL="1523970" marR="0" lvl="7" indent="-14097"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8pPr>
            <a:lvl9pPr marL="2031960" marR="0" lvl="8" indent="-14090" algn="l" rtl="0">
              <a:spcBef>
                <a:spcPts val="0"/>
              </a:spcBef>
              <a:spcAft>
                <a:spcPts val="0"/>
              </a:spcAft>
              <a:buClr>
                <a:srgbClr val="73B900"/>
              </a:buClr>
              <a:buFont typeface="Arial"/>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7958407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Closing Slide">
    <p:bg>
      <p:bgPr>
        <a:solidFill>
          <a:schemeClr val="lt1"/>
        </a:solidFill>
        <a:effectLst/>
      </p:bgPr>
    </p:bg>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2" cstate="screen">
            <a:alphaModFix/>
            <a:extLst>
              <a:ext uri="{28A0092B-C50C-407E-A947-70E740481C1C}">
                <a14:useLocalDpi xmlns:a14="http://schemas.microsoft.com/office/drawing/2010/main"/>
              </a:ext>
            </a:extLst>
          </a:blip>
          <a:srcRect l="-21751" b="-224"/>
          <a:stretch/>
        </p:blipFill>
        <p:spPr>
          <a:xfrm>
            <a:off x="0" y="0"/>
            <a:ext cx="12191998" cy="6602777"/>
          </a:xfrm>
          <a:prstGeom prst="rect">
            <a:avLst/>
          </a:prstGeom>
          <a:noFill/>
          <a:ln>
            <a:noFill/>
          </a:ln>
        </p:spPr>
      </p:pic>
      <p:sp>
        <p:nvSpPr>
          <p:cNvPr id="220" name="Shape 220"/>
          <p:cNvSpPr/>
          <p:nvPr/>
        </p:nvSpPr>
        <p:spPr>
          <a:xfrm rot="10800000" flipH="1">
            <a:off x="0" y="1"/>
            <a:ext cx="12191998" cy="6857999"/>
          </a:xfrm>
          <a:prstGeom prst="rect">
            <a:avLst/>
          </a:prstGeom>
          <a:gradFill>
            <a:gsLst>
              <a:gs pos="0">
                <a:schemeClr val="lt1"/>
              </a:gs>
              <a:gs pos="34000">
                <a:schemeClr val="lt1"/>
              </a:gs>
              <a:gs pos="100000">
                <a:srgbClr val="FFFFFF">
                  <a:alpha val="33333"/>
                </a:srgbClr>
              </a:gs>
            </a:gsLst>
            <a:lin ang="3000000" scaled="0"/>
          </a:gradFill>
          <a:ln>
            <a:noFill/>
          </a:ln>
        </p:spPr>
        <p:txBody>
          <a:bodyPr wrap="square" lIns="101583" tIns="50750" rIns="101583" bIns="50750" anchor="ctr"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Arial"/>
              <a:ea typeface="Arial"/>
              <a:cs typeface="Arial"/>
              <a:sym typeface="Arial"/>
            </a:endParaRPr>
          </a:p>
        </p:txBody>
      </p:sp>
      <p:pic>
        <p:nvPicPr>
          <p:cNvPr id="221" name="Shape 2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152" y="4336020"/>
            <a:ext cx="3592062" cy="1258603"/>
          </a:xfrm>
          <a:prstGeom prst="rect">
            <a:avLst/>
          </a:prstGeom>
          <a:noFill/>
          <a:ln>
            <a:noFill/>
          </a:ln>
        </p:spPr>
      </p:pic>
      <p:sp>
        <p:nvSpPr>
          <p:cNvPr id="222" name="Shape 222"/>
          <p:cNvSpPr txBox="1"/>
          <p:nvPr/>
        </p:nvSpPr>
        <p:spPr>
          <a:xfrm>
            <a:off x="535169" y="5901099"/>
            <a:ext cx="3705198" cy="410400"/>
          </a:xfrm>
          <a:prstGeom prst="rect">
            <a:avLst/>
          </a:prstGeom>
          <a:noFill/>
          <a:ln>
            <a:noFill/>
          </a:ln>
        </p:spPr>
        <p:txBody>
          <a:bodyPr wrap="square" lIns="101583" tIns="50750" rIns="101583" bIns="5075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267"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13839443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a:stretch/>
        </p:blipFill>
        <p:spPr>
          <a:xfrm>
            <a:off x="1" y="1"/>
            <a:ext cx="12191999" cy="6857999"/>
          </a:xfrm>
          <a:prstGeom prst="rect">
            <a:avLst/>
          </a:prstGeom>
          <a:noFill/>
          <a:ln>
            <a:noFill/>
          </a:ln>
        </p:spPr>
      </p:pic>
    </p:spTree>
    <p:extLst>
      <p:ext uri="{BB962C8B-B14F-4D97-AF65-F5344CB8AC3E}">
        <p14:creationId xmlns:p14="http://schemas.microsoft.com/office/powerpoint/2010/main" val="38420553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553719" y="734694"/>
            <a:ext cx="11084799" cy="65680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4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5pPr>
            <a:lvl6pPr marL="507995" marR="0" lvl="5"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6pPr>
            <a:lvl7pPr marL="1015990" marR="0" lvl="6"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7pPr>
            <a:lvl8pPr marL="1523985" marR="0" lvl="7"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8pPr>
            <a:lvl9pPr marL="2031980" marR="0" lvl="8" indent="0" algn="l" rtl="0">
              <a:spcBef>
                <a:spcPts val="0"/>
              </a:spcBef>
              <a:spcAft>
                <a:spcPts val="0"/>
              </a:spcAft>
              <a:buClr>
                <a:srgbClr val="73B900"/>
              </a:buClr>
              <a:buFont typeface="Arial"/>
              <a:buNone/>
              <a:defRPr sz="3600" b="1" i="0" u="none" strike="noStrike" cap="none">
                <a:solidFill>
                  <a:srgbClr val="73B900"/>
                </a:solidFill>
                <a:latin typeface="Arial"/>
                <a:ea typeface="Arial"/>
                <a:cs typeface="Arial"/>
                <a:sym typeface="Arial"/>
              </a:defRPr>
            </a:lvl9pPr>
          </a:lstStyle>
          <a:p>
            <a:endParaRPr/>
          </a:p>
        </p:txBody>
      </p:sp>
      <p:sp>
        <p:nvSpPr>
          <p:cNvPr id="335" name="Shape 335"/>
          <p:cNvSpPr txBox="1">
            <a:spLocks noGrp="1"/>
          </p:cNvSpPr>
          <p:nvPr>
            <p:ph type="body" idx="1"/>
          </p:nvPr>
        </p:nvSpPr>
        <p:spPr>
          <a:xfrm>
            <a:off x="574167" y="2336705"/>
            <a:ext cx="11054000" cy="4131999"/>
          </a:xfrm>
          <a:prstGeom prst="rect">
            <a:avLst/>
          </a:prstGeom>
          <a:noFill/>
          <a:ln>
            <a:noFill/>
          </a:ln>
        </p:spPr>
        <p:txBody>
          <a:bodyPr wrap="square" lIns="91425" tIns="91425" rIns="91425" bIns="91425" anchor="t" anchorCtr="0"/>
          <a:lstStyle>
            <a:lvl1pPr marL="0" marR="0" lvl="0" indent="0" algn="l" rtl="0">
              <a:lnSpc>
                <a:spcPct val="90000"/>
              </a:lnSpc>
              <a:spcBef>
                <a:spcPts val="1067"/>
              </a:spcBef>
              <a:spcAft>
                <a:spcPts val="1067"/>
              </a:spcAft>
              <a:buClr>
                <a:schemeClr val="dk1"/>
              </a:buClr>
              <a:buFont typeface="Trebuchet MS"/>
              <a:buNone/>
              <a:defRPr sz="2267" b="0" i="0" u="none" strike="noStrike" cap="none">
                <a:solidFill>
                  <a:schemeClr val="dk2"/>
                </a:solidFill>
                <a:latin typeface="Trebuchet MS"/>
                <a:ea typeface="Trebuchet MS"/>
                <a:cs typeface="Trebuchet MS"/>
                <a:sym typeface="Trebuchet MS"/>
              </a:defRPr>
            </a:lvl1pPr>
            <a:lvl2pPr marL="643460" marR="0" lvl="1" indent="-8465" algn="l" rtl="0">
              <a:lnSpc>
                <a:spcPct val="90000"/>
              </a:lnSpc>
              <a:spcBef>
                <a:spcPts val="1067"/>
              </a:spcBef>
              <a:spcAft>
                <a:spcPts val="1067"/>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2255" marR="0" lvl="2" indent="-2821" algn="l" rtl="0">
              <a:lnSpc>
                <a:spcPct val="90000"/>
              </a:lnSpc>
              <a:spcBef>
                <a:spcPts val="1067"/>
              </a:spcBef>
              <a:spcAft>
                <a:spcPts val="1067"/>
              </a:spcAft>
              <a:buClr>
                <a:schemeClr val="dk1"/>
              </a:buClr>
              <a:buFont typeface="Trebuchet MS"/>
              <a:buNone/>
              <a:defRPr sz="1733" b="0" i="0" u="none" strike="noStrike" cap="none">
                <a:solidFill>
                  <a:schemeClr val="dk2"/>
                </a:solidFill>
                <a:latin typeface="Trebuchet MS"/>
                <a:ea typeface="Trebuchet MS"/>
                <a:cs typeface="Trebuchet MS"/>
                <a:sym typeface="Trebuchet MS"/>
              </a:defRPr>
            </a:lvl3pPr>
            <a:lvl4pPr marL="1964247" marR="0" lvl="3" indent="-16932"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3710" marR="0" lvl="4" indent="19754" algn="l" rtl="0">
              <a:lnSpc>
                <a:spcPct val="100000"/>
              </a:lnSpc>
              <a:spcBef>
                <a:spcPts val="400"/>
              </a:spcBef>
              <a:spcAft>
                <a:spcPts val="0"/>
              </a:spcAft>
              <a:buClr>
                <a:schemeClr val="dk1"/>
              </a:buClr>
              <a:buSzPct val="102000"/>
              <a:buFont typeface="Noto Sans Symbols"/>
              <a:buChar char="▪"/>
              <a:defRPr sz="2267" b="0" i="0" u="none" strike="noStrike" cap="none">
                <a:solidFill>
                  <a:schemeClr val="lt1"/>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
        <p:nvSpPr>
          <p:cNvPr id="336" name="Shape 336"/>
          <p:cNvSpPr txBox="1">
            <a:spLocks noGrp="1"/>
          </p:cNvSpPr>
          <p:nvPr>
            <p:ph type="body" idx="2"/>
          </p:nvPr>
        </p:nvSpPr>
        <p:spPr>
          <a:xfrm>
            <a:off x="553719" y="1314813"/>
            <a:ext cx="11084799" cy="584000"/>
          </a:xfrm>
          <a:prstGeom prst="rect">
            <a:avLst/>
          </a:prstGeom>
          <a:noFill/>
          <a:ln>
            <a:noFill/>
          </a:ln>
        </p:spPr>
        <p:txBody>
          <a:bodyPr wrap="square" lIns="91425" tIns="91425" rIns="91425" bIns="91425" anchor="t" anchorCtr="0"/>
          <a:lstStyle>
            <a:lvl1pPr marL="0" marR="0" lvl="0" indent="0" algn="ctr" rtl="0">
              <a:lnSpc>
                <a:spcPct val="90000"/>
              </a:lnSpc>
              <a:spcBef>
                <a:spcPts val="1067"/>
              </a:spcBef>
              <a:spcAft>
                <a:spcPts val="1067"/>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43460" marR="0" lvl="1" indent="-8465"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2pPr>
            <a:lvl3pPr marL="1202255" marR="0" lvl="2" indent="-2821" algn="ctr" rtl="0">
              <a:lnSpc>
                <a:spcPct val="90000"/>
              </a:lnSpc>
              <a:spcBef>
                <a:spcPts val="1067"/>
              </a:spcBef>
              <a:spcAft>
                <a:spcPts val="1067"/>
              </a:spcAft>
              <a:buClr>
                <a:schemeClr val="dk1"/>
              </a:buClr>
              <a:buFont typeface="Trebuchet MS"/>
              <a:buNone/>
              <a:defRPr sz="3067" b="0" i="0" u="none" strike="noStrike" cap="none">
                <a:solidFill>
                  <a:schemeClr val="lt2"/>
                </a:solidFill>
                <a:latin typeface="Trebuchet MS"/>
                <a:ea typeface="Trebuchet MS"/>
                <a:cs typeface="Trebuchet MS"/>
                <a:sym typeface="Trebuchet MS"/>
              </a:defRPr>
            </a:lvl3pPr>
            <a:lvl4pPr marL="1710250" marR="0" lvl="3" indent="-2821"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4pPr>
            <a:lvl5pPr marL="2099712" marR="0" lvl="4" indent="-25400" algn="ctr" rtl="0">
              <a:lnSpc>
                <a:spcPct val="100000"/>
              </a:lnSpc>
              <a:spcBef>
                <a:spcPts val="667"/>
              </a:spcBef>
              <a:spcAft>
                <a:spcPts val="0"/>
              </a:spcAft>
              <a:buClr>
                <a:schemeClr val="lt2"/>
              </a:buClr>
              <a:buFont typeface="Trebuchet MS"/>
              <a:buNone/>
              <a:defRPr sz="3067" b="0" i="0" u="none" strike="noStrike" cap="none">
                <a:solidFill>
                  <a:schemeClr val="lt2"/>
                </a:solidFill>
                <a:latin typeface="Trebuchet MS"/>
                <a:ea typeface="Trebuchet MS"/>
                <a:cs typeface="Trebuchet MS"/>
                <a:sym typeface="Trebuchet MS"/>
              </a:defRPr>
            </a:lvl5pPr>
            <a:lvl6pPr marL="2861705" marR="0" lvl="5"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6pPr>
            <a:lvl7pPr marL="3369700" marR="0" lvl="6" indent="19754"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7pPr>
            <a:lvl8pPr marL="3877693" marR="0" lvl="7"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8pPr>
            <a:lvl9pPr marL="4385688" marR="0" lvl="8" indent="19755" algn="l" rtl="0">
              <a:lnSpc>
                <a:spcPct val="100000"/>
              </a:lnSpc>
              <a:spcBef>
                <a:spcPts val="400"/>
              </a:spcBef>
              <a:spcAft>
                <a:spcPts val="0"/>
              </a:spcAft>
              <a:buClr>
                <a:schemeClr val="dk2"/>
              </a:buClr>
              <a:buSzPct val="102000"/>
              <a:buFont typeface="Trebuchet MS"/>
              <a:buChar char="»"/>
              <a:defRPr sz="2267"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419608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6378" y="2942501"/>
            <a:ext cx="2239920" cy="784834"/>
          </a:xfrm>
          <a:prstGeom prst="rect">
            <a:avLst/>
          </a:prstGeom>
        </p:spPr>
      </p:pic>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2"/>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2613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55222"/>
            <a:ext cx="12192000" cy="6602779"/>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2192000" cy="6858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a:stretch>
            <a:fillRect/>
          </a:stretch>
        </p:blipFill>
        <p:spPr>
          <a:xfrm>
            <a:off x="648152" y="4336019"/>
            <a:ext cx="3592064" cy="125860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535157" y="5906228"/>
            <a:ext cx="2767361"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222"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5075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Segoe UI Light" panose="020B0502040204020203"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89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1049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833032" y="6424130"/>
            <a:ext cx="3069851" cy="275713"/>
          </a:xfrm>
          <a:prstGeom prst="rect">
            <a:avLst/>
          </a:prstGeom>
          <a:noFill/>
          <a:ln w="25400" cap="flat" cmpd="sng" algn="ctr">
            <a:noFill/>
            <a:prstDash val="solid"/>
          </a:ln>
          <a:effectLst/>
        </p:spPr>
        <p:txBody>
          <a:bodyPr rtlCol="0" anchor="b"/>
          <a:lstStyle/>
          <a:p>
            <a:pPr marL="0" marR="0" lvl="0" indent="0" algn="r" defTabSz="507995" eaLnBrk="1" fontAlgn="auto" latinLnBrk="0" hangingPunct="1">
              <a:lnSpc>
                <a:spcPct val="90000"/>
              </a:lnSpc>
              <a:spcBef>
                <a:spcPts val="0"/>
              </a:spcBef>
              <a:spcAft>
                <a:spcPts val="0"/>
              </a:spcAft>
              <a:buClrTx/>
              <a:buSzTx/>
              <a:buFontTx/>
              <a:buNone/>
              <a:tabLst/>
              <a:defRPr/>
            </a:pPr>
            <a:r>
              <a:rPr lang="en-US" sz="88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95596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13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14126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92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36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94855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291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3708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236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Segoe UI Light" panose="020B0502040204020203" pitchFamily="34" charset="0"/>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42707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2192000" cy="6858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2192000" cy="6858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2192000" cy="6858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97797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a:xfrm>
            <a:off x="0" y="0"/>
            <a:ext cx="12192000" cy="68580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11" name="Rectangle 4"/>
          <p:cNvSpPr>
            <a:spLocks noGrp="1" noChangeArrowheads="1"/>
          </p:cNvSpPr>
          <p:nvPr userDrawn="1">
            <p:ph type="subTitle" idx="1"/>
          </p:nvPr>
        </p:nvSpPr>
        <p:spPr>
          <a:xfrm>
            <a:off x="578722" y="1985663"/>
            <a:ext cx="9667451"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932541"/>
            <a:ext cx="9710378" cy="1092061"/>
          </a:xfrm>
        </p:spPr>
        <p:txBody>
          <a:bodyPr anchor="b">
            <a:noAutofit/>
          </a:bodyPr>
          <a:lstStyle>
            <a:lvl1pPr algn="l">
              <a:lnSpc>
                <a:spcPct val="90000"/>
              </a:lnSpc>
              <a:spcBef>
                <a:spcPts val="0"/>
              </a:spcBef>
              <a:defRPr sz="5111"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9177" y="2808046"/>
            <a:ext cx="1807412" cy="389833"/>
          </a:xfrm>
          <a:prstGeom prst="rect">
            <a:avLst/>
          </a:prstGeom>
        </p:spPr>
      </p:pic>
    </p:spTree>
    <p:extLst>
      <p:ext uri="{BB962C8B-B14F-4D97-AF65-F5344CB8AC3E}">
        <p14:creationId xmlns:p14="http://schemas.microsoft.com/office/powerpoint/2010/main" val="36644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3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2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17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36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52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03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27058"/>
            <a:ext cx="11084560" cy="656590"/>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54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3175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15.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12.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5.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image" Target="../media/image15.png"/><Relationship Id="rId4" Type="http://schemas.openxmlformats.org/officeDocument/2006/relationships/slideLayout" Target="../slideLayouts/slideLayout6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5.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6.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Segoe UI Light" panose="020B0502040204020203"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latin typeface="Segoe UI Light" panose="020B0502040204020203" pitchFamily="34" charset="0"/>
              </a:endParaRPr>
            </a:p>
          </p:txBody>
        </p:sp>
      </p:grpSp>
    </p:spTree>
    <p:extLst>
      <p:ext uri="{BB962C8B-B14F-4D97-AF65-F5344CB8AC3E}">
        <p14:creationId xmlns:p14="http://schemas.microsoft.com/office/powerpoint/2010/main" val="4056465942"/>
      </p:ext>
    </p:extLst>
  </p:cSld>
  <p:clrMap bg1="dk2" tx1="lt1" bg2="dk1"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Segoe UI Light" panose="020B0502040204020203"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Segoe UI Light" panose="020B0502040204020203"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Segoe UI Light" panose="020B0502040204020203"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Segoe UI Light" panose="020B0502040204020203"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1" y="6479177"/>
            <a:ext cx="356698"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userDrawn="1"/>
        </p:nvGrpSpPr>
        <p:grpSpPr>
          <a:xfrm>
            <a:off x="11281896" y="6518239"/>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498541811"/>
      </p:ext>
    </p:extLst>
  </p:cSld>
  <p:clrMap bg1="dk2" tx1="lt1" bg2="dk1"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3" y="726147"/>
            <a:ext cx="11081461" cy="656591"/>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386" tIns="45690" rIns="91386" bIns="4569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52" y="6474945"/>
            <a:ext cx="356698" cy="188065"/>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89" smtClean="0">
                <a:solidFill>
                  <a:srgbClr val="505050"/>
                </a:solidFill>
                <a:latin typeface="Trebuchet MS" panose="020B0603020202020204" pitchFamily="34" charset="0"/>
              </a:rPr>
              <a:pPr algn="r"/>
              <a:t>‹#›</a:t>
            </a:fld>
            <a:r>
              <a:rPr lang="en-US" sz="1222" cap="none" dirty="0">
                <a:solidFill>
                  <a:srgbClr val="007450">
                    <a:lumMod val="60000"/>
                    <a:lumOff val="40000"/>
                  </a:srgbClr>
                </a:solidFill>
              </a:rPr>
              <a:t> </a:t>
            </a:r>
          </a:p>
        </p:txBody>
      </p:sp>
      <p:grpSp>
        <p:nvGrpSpPr>
          <p:cNvPr id="5" name="Group 4"/>
          <p:cNvGrpSpPr/>
          <p:nvPr userDrawn="1"/>
        </p:nvGrpSpPr>
        <p:grpSpPr>
          <a:xfrm>
            <a:off x="11281896" y="6518237"/>
            <a:ext cx="648336" cy="119758"/>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341296042"/>
      </p:ext>
    </p:extLst>
  </p:cSld>
  <p:clrMap bg1="dk2" tx1="lt1" bg2="dk1"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695" algn="l" rtl="0" eaLnBrk="1" fontAlgn="base" hangingPunct="1">
        <a:spcBef>
          <a:spcPct val="0"/>
        </a:spcBef>
        <a:spcAft>
          <a:spcPct val="0"/>
        </a:spcAft>
        <a:defRPr sz="3556" b="1">
          <a:solidFill>
            <a:srgbClr val="73B900"/>
          </a:solidFill>
          <a:latin typeface="Arial" charset="0"/>
        </a:defRPr>
      </a:lvl6pPr>
      <a:lvl7pPr marL="1015390" algn="l" rtl="0" eaLnBrk="1" fontAlgn="base" hangingPunct="1">
        <a:spcBef>
          <a:spcPct val="0"/>
        </a:spcBef>
        <a:spcAft>
          <a:spcPct val="0"/>
        </a:spcAft>
        <a:defRPr sz="3556" b="1">
          <a:solidFill>
            <a:srgbClr val="73B900"/>
          </a:solidFill>
          <a:latin typeface="Arial" charset="0"/>
        </a:defRPr>
      </a:lvl7pPr>
      <a:lvl8pPr marL="1523083" algn="l" rtl="0" eaLnBrk="1" fontAlgn="base" hangingPunct="1">
        <a:spcBef>
          <a:spcPct val="0"/>
        </a:spcBef>
        <a:spcAft>
          <a:spcPct val="0"/>
        </a:spcAft>
        <a:defRPr sz="3556" b="1">
          <a:solidFill>
            <a:srgbClr val="73B900"/>
          </a:solidFill>
          <a:latin typeface="Arial" charset="0"/>
        </a:defRPr>
      </a:lvl8pPr>
      <a:lvl9pPr marL="203076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61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09292"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0828" indent="-253846" algn="l" rtl="0" fontAlgn="base">
        <a:spcBef>
          <a:spcPct val="20000"/>
        </a:spcBef>
        <a:spcAft>
          <a:spcPct val="0"/>
        </a:spcAft>
        <a:buChar char="–"/>
        <a:defRPr sz="2222">
          <a:solidFill>
            <a:schemeClr val="bg1"/>
          </a:solidFill>
          <a:latin typeface="+mn-lt"/>
        </a:defRPr>
      </a:lvl4pPr>
      <a:lvl5pPr marL="2351602" indent="-253846" algn="l" rtl="0" fontAlgn="base">
        <a:spcBef>
          <a:spcPct val="20000"/>
        </a:spcBef>
        <a:spcAft>
          <a:spcPct val="0"/>
        </a:spcAft>
        <a:buChar char="»"/>
        <a:defRPr sz="2222">
          <a:solidFill>
            <a:schemeClr val="bg1"/>
          </a:solidFill>
          <a:latin typeface="+mn-lt"/>
        </a:defRPr>
      </a:lvl5pPr>
      <a:lvl6pPr marL="2859296" indent="-253846" algn="l" rtl="0" eaLnBrk="1" fontAlgn="base" hangingPunct="1">
        <a:spcBef>
          <a:spcPct val="20000"/>
        </a:spcBef>
        <a:spcAft>
          <a:spcPct val="0"/>
        </a:spcAft>
        <a:buChar char="»"/>
        <a:defRPr sz="2222">
          <a:solidFill>
            <a:schemeClr val="bg1"/>
          </a:solidFill>
          <a:latin typeface="+mn-lt"/>
        </a:defRPr>
      </a:lvl6pPr>
      <a:lvl7pPr marL="3366974" indent="-253846" algn="l" rtl="0" eaLnBrk="1" fontAlgn="base" hangingPunct="1">
        <a:spcBef>
          <a:spcPct val="20000"/>
        </a:spcBef>
        <a:spcAft>
          <a:spcPct val="0"/>
        </a:spcAft>
        <a:buChar char="»"/>
        <a:defRPr sz="2222">
          <a:solidFill>
            <a:schemeClr val="bg1"/>
          </a:solidFill>
          <a:latin typeface="+mn-lt"/>
        </a:defRPr>
      </a:lvl7pPr>
      <a:lvl8pPr marL="3874666" indent="-253846" algn="l" rtl="0" eaLnBrk="1" fontAlgn="base" hangingPunct="1">
        <a:spcBef>
          <a:spcPct val="20000"/>
        </a:spcBef>
        <a:spcAft>
          <a:spcPct val="0"/>
        </a:spcAft>
        <a:buChar char="»"/>
        <a:defRPr sz="2222">
          <a:solidFill>
            <a:schemeClr val="bg1"/>
          </a:solidFill>
          <a:latin typeface="+mn-lt"/>
        </a:defRPr>
      </a:lvl8pPr>
      <a:lvl9pPr marL="4382355" indent="-253846"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390" rtl="0" eaLnBrk="1" latinLnBrk="0" hangingPunct="1">
        <a:defRPr sz="2000" kern="1200">
          <a:solidFill>
            <a:schemeClr val="tx1"/>
          </a:solidFill>
          <a:latin typeface="+mn-lt"/>
          <a:ea typeface="+mn-ea"/>
          <a:cs typeface="+mn-cs"/>
        </a:defRPr>
      </a:lvl1pPr>
      <a:lvl2pPr marL="507695" algn="l" defTabSz="1015390" rtl="0" eaLnBrk="1" latinLnBrk="0" hangingPunct="1">
        <a:defRPr sz="2000" kern="1200">
          <a:solidFill>
            <a:schemeClr val="tx1"/>
          </a:solidFill>
          <a:latin typeface="+mn-lt"/>
          <a:ea typeface="+mn-ea"/>
          <a:cs typeface="+mn-cs"/>
        </a:defRPr>
      </a:lvl2pPr>
      <a:lvl3pPr marL="1015390" algn="l" defTabSz="1015390" rtl="0" eaLnBrk="1" latinLnBrk="0" hangingPunct="1">
        <a:defRPr sz="2000" kern="1200">
          <a:solidFill>
            <a:schemeClr val="tx1"/>
          </a:solidFill>
          <a:latin typeface="+mn-lt"/>
          <a:ea typeface="+mn-ea"/>
          <a:cs typeface="+mn-cs"/>
        </a:defRPr>
      </a:lvl3pPr>
      <a:lvl4pPr marL="1523083" algn="l" defTabSz="1015390" rtl="0" eaLnBrk="1" latinLnBrk="0" hangingPunct="1">
        <a:defRPr sz="2000" kern="1200">
          <a:solidFill>
            <a:schemeClr val="tx1"/>
          </a:solidFill>
          <a:latin typeface="+mn-lt"/>
          <a:ea typeface="+mn-ea"/>
          <a:cs typeface="+mn-cs"/>
        </a:defRPr>
      </a:lvl4pPr>
      <a:lvl5pPr marL="2030760" algn="l" defTabSz="1015390" rtl="0" eaLnBrk="1" latinLnBrk="0" hangingPunct="1">
        <a:defRPr sz="2000" kern="1200">
          <a:solidFill>
            <a:schemeClr val="tx1"/>
          </a:solidFill>
          <a:latin typeface="+mn-lt"/>
          <a:ea typeface="+mn-ea"/>
          <a:cs typeface="+mn-cs"/>
        </a:defRPr>
      </a:lvl5pPr>
      <a:lvl6pPr marL="2538452" algn="l" defTabSz="1015390" rtl="0" eaLnBrk="1" latinLnBrk="0" hangingPunct="1">
        <a:defRPr sz="2000" kern="1200">
          <a:solidFill>
            <a:schemeClr val="tx1"/>
          </a:solidFill>
          <a:latin typeface="+mn-lt"/>
          <a:ea typeface="+mn-ea"/>
          <a:cs typeface="+mn-cs"/>
        </a:defRPr>
      </a:lvl6pPr>
      <a:lvl7pPr marL="3046145" algn="l" defTabSz="1015390" rtl="0" eaLnBrk="1" latinLnBrk="0" hangingPunct="1">
        <a:defRPr sz="2000" kern="1200">
          <a:solidFill>
            <a:schemeClr val="tx1"/>
          </a:solidFill>
          <a:latin typeface="+mn-lt"/>
          <a:ea typeface="+mn-ea"/>
          <a:cs typeface="+mn-cs"/>
        </a:defRPr>
      </a:lvl7pPr>
      <a:lvl8pPr marL="3553831" algn="l" defTabSz="1015390" rtl="0" eaLnBrk="1" latinLnBrk="0" hangingPunct="1">
        <a:defRPr sz="2000" kern="1200">
          <a:solidFill>
            <a:schemeClr val="tx1"/>
          </a:solidFill>
          <a:latin typeface="+mn-lt"/>
          <a:ea typeface="+mn-ea"/>
          <a:cs typeface="+mn-cs"/>
        </a:defRPr>
      </a:lvl8pPr>
      <a:lvl9pPr marL="4061519" algn="l" defTabSz="1015390" rtl="0" eaLnBrk="1" latinLnBrk="0" hangingPunct="1">
        <a:defRPr sz="20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146" name="Shape 146"/>
          <p:cNvSpPr txBox="1">
            <a:spLocks noGrp="1"/>
          </p:cNvSpPr>
          <p:nvPr>
            <p:ph type="body" idx="1"/>
          </p:nvPr>
        </p:nvSpPr>
        <p:spPr>
          <a:xfrm>
            <a:off x="574892" y="2224851"/>
            <a:ext cx="11054368" cy="4342273"/>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900"/>
              </a:spcAft>
              <a:buClr>
                <a:schemeClr val="dk1"/>
              </a:buClr>
              <a:buSzPct val="70000"/>
              <a:buFont typeface="Trebuchet MS"/>
              <a:buChar char="●"/>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SzPct val="77777"/>
              <a:buFont typeface="Trebuchet MS"/>
              <a:buChar char="○"/>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SzPct val="87500"/>
              <a:buFont typeface="Trebuchet MS"/>
              <a:buChar char="■"/>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 name="Shape 147"/>
          <p:cNvSpPr txBox="1">
            <a:spLocks noGrp="1"/>
          </p:cNvSpPr>
          <p:nvPr>
            <p:ph type="title"/>
          </p:nvPr>
        </p:nvSpPr>
        <p:spPr>
          <a:xfrm>
            <a:off x="555271" y="726146"/>
            <a:ext cx="11081461"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SzPct val="38888"/>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ct val="43750"/>
              <a:buFont typeface="Arial"/>
              <a:buNone/>
              <a:defRPr sz="3200" b="1" i="0" u="none" strike="noStrike" cap="none">
                <a:solidFill>
                  <a:srgbClr val="73B900"/>
                </a:solidFill>
                <a:latin typeface="Arial"/>
                <a:ea typeface="Arial"/>
                <a:cs typeface="Arial"/>
                <a:sym typeface="Arial"/>
              </a:defRPr>
            </a:lvl9pPr>
          </a:lstStyle>
          <a:p>
            <a:endParaRPr/>
          </a:p>
        </p:txBody>
      </p:sp>
      <p:pic>
        <p:nvPicPr>
          <p:cNvPr id="148" name="Shape 148"/>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1256464" y="6428244"/>
            <a:ext cx="645333" cy="229333"/>
          </a:xfrm>
          <a:prstGeom prst="rect">
            <a:avLst/>
          </a:prstGeom>
          <a:noFill/>
          <a:ln>
            <a:noFill/>
          </a:ln>
        </p:spPr>
      </p:pic>
    </p:spTree>
    <p:extLst>
      <p:ext uri="{BB962C8B-B14F-4D97-AF65-F5344CB8AC3E}">
        <p14:creationId xmlns:p14="http://schemas.microsoft.com/office/powerpoint/2010/main" val="2557623977"/>
      </p:ext>
    </p:extLst>
  </p:cSld>
  <p:clrMap bg1="lt1" tx1="dk1" bg2="dk2"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363636719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2"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3" y="2224854"/>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5" name="Group 4"/>
          <p:cNvGrpSpPr/>
          <p:nvPr/>
        </p:nvGrpSpPr>
        <p:grpSpPr>
          <a:xfrm>
            <a:off x="11281895" y="6518238"/>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9" name="TextBox 8"/>
          <p:cNvSpPr txBox="1"/>
          <p:nvPr userDrawn="1"/>
        </p:nvSpPr>
        <p:spPr>
          <a:xfrm>
            <a:off x="10846950" y="6479176"/>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kern="1200" smtClean="0">
                <a:solidFill>
                  <a:schemeClr val="accent4"/>
                </a:solidFill>
                <a:latin typeface="Trebuchet MS" panose="020B0603020202020204" pitchFamily="34" charset="0"/>
                <a:ea typeface="MS PGothic" pitchFamily="34" charset="-128"/>
                <a:cs typeface="+mn-cs"/>
              </a:rPr>
              <a:pPr algn="r"/>
              <a:t>‹#›</a:t>
            </a:fld>
            <a:r>
              <a:rPr lang="en-US" sz="1167" cap="none" baseline="0" dirty="0">
                <a:solidFill>
                  <a:schemeClr val="accent2">
                    <a:lumMod val="60000"/>
                    <a:lumOff val="40000"/>
                  </a:schemeClr>
                </a:solidFill>
              </a:rPr>
              <a:t> </a:t>
            </a:r>
            <a:endParaRPr lang="en-US" sz="1167" cap="none" dirty="0">
              <a:solidFill>
                <a:schemeClr val="accent2">
                  <a:lumMod val="60000"/>
                  <a:lumOff val="40000"/>
                </a:schemeClr>
              </a:solidFill>
            </a:endParaRPr>
          </a:p>
        </p:txBody>
      </p:sp>
      <p:grpSp>
        <p:nvGrpSpPr>
          <p:cNvPr id="10" name="Group 9"/>
          <p:cNvGrpSpPr/>
          <p:nvPr userDrawn="1"/>
        </p:nvGrpSpPr>
        <p:grpSpPr>
          <a:xfrm>
            <a:off x="11281895" y="6518238"/>
            <a:ext cx="648336" cy="119757"/>
            <a:chOff x="677492" y="-1417931"/>
            <a:chExt cx="3154606" cy="582700"/>
          </a:xfrm>
        </p:grpSpPr>
        <p:sp>
          <p:nvSpPr>
            <p:cNvPr id="11" name="Freeform 10"/>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2" name="Freeform 11"/>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p>
          </p:txBody>
        </p:sp>
        <p:sp>
          <p:nvSpPr>
            <p:cNvPr id="13" name="Freeform 12"/>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1296053155"/>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0" algn="l" rtl="0" eaLnBrk="1" fontAlgn="base" hangingPunct="1">
        <a:spcBef>
          <a:spcPct val="0"/>
        </a:spcBef>
        <a:spcAft>
          <a:spcPct val="0"/>
        </a:spcAft>
        <a:defRPr sz="3556" b="1">
          <a:solidFill>
            <a:srgbClr val="73B900"/>
          </a:solidFill>
          <a:latin typeface="Arial" charset="0"/>
        </a:defRPr>
      </a:lvl6pPr>
      <a:lvl7pPr marL="1015980" algn="l" rtl="0" eaLnBrk="1" fontAlgn="base" hangingPunct="1">
        <a:spcBef>
          <a:spcPct val="0"/>
        </a:spcBef>
        <a:spcAft>
          <a:spcPct val="0"/>
        </a:spcAft>
        <a:defRPr sz="3556" b="1">
          <a:solidFill>
            <a:srgbClr val="73B900"/>
          </a:solidFill>
          <a:latin typeface="Arial" charset="0"/>
        </a:defRPr>
      </a:lvl7pPr>
      <a:lvl8pPr marL="1523970" algn="l" rtl="0" eaLnBrk="1" fontAlgn="base" hangingPunct="1">
        <a:spcBef>
          <a:spcPct val="0"/>
        </a:spcBef>
        <a:spcAft>
          <a:spcPct val="0"/>
        </a:spcAft>
        <a:defRPr sz="3556" b="1">
          <a:solidFill>
            <a:srgbClr val="73B900"/>
          </a:solidFill>
          <a:latin typeface="Arial" charset="0"/>
        </a:defRPr>
      </a:lvl8pPr>
      <a:lvl9pPr marL="203196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88"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03"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1988" indent="-253994" algn="l" rtl="0" eaLnBrk="1" fontAlgn="base" hangingPunct="1">
        <a:spcBef>
          <a:spcPct val="20000"/>
        </a:spcBef>
        <a:spcAft>
          <a:spcPct val="0"/>
        </a:spcAft>
        <a:buChar char="–"/>
        <a:defRPr sz="2222">
          <a:solidFill>
            <a:schemeClr val="bg1"/>
          </a:solidFill>
          <a:latin typeface="+mn-lt"/>
        </a:defRPr>
      </a:lvl4pPr>
      <a:lvl5pPr marL="2352981" indent="-253994" algn="l" rtl="0" eaLnBrk="1" fontAlgn="base" hangingPunct="1">
        <a:spcBef>
          <a:spcPct val="20000"/>
        </a:spcBef>
        <a:spcAft>
          <a:spcPct val="0"/>
        </a:spcAft>
        <a:buChar char="»"/>
        <a:defRPr sz="2222">
          <a:solidFill>
            <a:schemeClr val="bg1"/>
          </a:solidFill>
          <a:latin typeface="+mn-lt"/>
        </a:defRPr>
      </a:lvl5pPr>
      <a:lvl6pPr marL="2860970" indent="-253994" algn="l" rtl="0" eaLnBrk="1" fontAlgn="base" hangingPunct="1">
        <a:spcBef>
          <a:spcPct val="20000"/>
        </a:spcBef>
        <a:spcAft>
          <a:spcPct val="0"/>
        </a:spcAft>
        <a:buChar char="»"/>
        <a:defRPr sz="2222">
          <a:solidFill>
            <a:schemeClr val="bg1"/>
          </a:solidFill>
          <a:latin typeface="+mn-lt"/>
        </a:defRPr>
      </a:lvl6pPr>
      <a:lvl7pPr marL="3368961" indent="-253994" algn="l" rtl="0" eaLnBrk="1" fontAlgn="base" hangingPunct="1">
        <a:spcBef>
          <a:spcPct val="20000"/>
        </a:spcBef>
        <a:spcAft>
          <a:spcPct val="0"/>
        </a:spcAft>
        <a:buChar char="»"/>
        <a:defRPr sz="2222">
          <a:solidFill>
            <a:schemeClr val="bg1"/>
          </a:solidFill>
          <a:latin typeface="+mn-lt"/>
        </a:defRPr>
      </a:lvl7pPr>
      <a:lvl8pPr marL="3876950" indent="-253994" algn="l" rtl="0" eaLnBrk="1" fontAlgn="base" hangingPunct="1">
        <a:spcBef>
          <a:spcPct val="20000"/>
        </a:spcBef>
        <a:spcAft>
          <a:spcPct val="0"/>
        </a:spcAft>
        <a:buChar char="»"/>
        <a:defRPr sz="2222">
          <a:solidFill>
            <a:schemeClr val="bg1"/>
          </a:solidFill>
          <a:latin typeface="+mn-lt"/>
        </a:defRPr>
      </a:lvl8pPr>
      <a:lvl9pPr marL="4384941" indent="-253994"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555271" y="726146"/>
            <a:ext cx="11081332" cy="656666"/>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74892" y="2224851"/>
            <a:ext cx="11054332" cy="434233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Shape 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
        <p:nvSpPr>
          <p:cNvPr id="15" name="Shape 15"/>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3496336223"/>
      </p:ext>
    </p:extLst>
  </p:cSld>
  <p:clrMap bg1="lt1" tx1="dk1" bg2="dk2" tx2="lt2" accent1="accent1" accent2="accent2" accent3="accent3" accent4="accent4" accent5="accent5" accent6="accent6" hlink="hlink" folHlink="folHlink"/>
  <p:sldLayoutIdLst>
    <p:sldLayoutId id="2147483819" r:id="rId1"/>
    <p:sldLayoutId id="2147483821" r:id="rId2"/>
    <p:sldLayoutId id="2147483823" r:id="rId3"/>
    <p:sldLayoutId id="2147483824" r:id="rId4"/>
    <p:sldLayoutId id="2147483826" r:id="rId5"/>
    <p:sldLayoutId id="2147483827" r:id="rId6"/>
    <p:sldLayoutId id="2147483828" r:id="rId7"/>
    <p:sldLayoutId id="2147483829" r:id="rId8"/>
    <p:sldLayoutId id="2147483830" r:id="rId9"/>
    <p:sldLayoutId id="2147483892" r:id="rId10"/>
    <p:sldLayoutId id="214748389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Shape 194"/>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195" name="Shape 195"/>
          <p:cNvSpPr txBox="1">
            <a:spLocks noGrp="1"/>
          </p:cNvSpPr>
          <p:nvPr>
            <p:ph type="body" idx="1"/>
          </p:nvPr>
        </p:nvSpPr>
        <p:spPr>
          <a:xfrm>
            <a:off x="574892" y="2224851"/>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96" name="Shape 196"/>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197" name="Shape 19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1248516694"/>
      </p:ext>
    </p:extLst>
  </p:cSld>
  <p:clrMap bg1="lt1" tx1="dk1" bg2="dk2" tx2="lt2" accent1="accent1" accent2="accent2" accent3="accent3" accent4="accent4" accent5="accent5" accent6="accent6" hlink="hlink" folHlink="folHlink"/>
  <p:sldLayoutIdLst>
    <p:sldLayoutId id="2147483848" r:id="rId1"/>
    <p:sldLayoutId id="2147483849" r:id="rId2"/>
    <p:sldLayoutId id="2147483851" r:id="rId3"/>
    <p:sldLayoutId id="2147483852" r:id="rId4"/>
    <p:sldLayoutId id="2147483853" r:id="rId5"/>
    <p:sldLayoutId id="2147483854" r:id="rId6"/>
    <p:sldLayoutId id="2147483856" r:id="rId7"/>
    <p:sldLayoutId id="2147483857" r:id="rId8"/>
    <p:sldLayoutId id="2147483858" r:id="rId9"/>
    <p:sldLayoutId id="2147483859" r:id="rId10"/>
    <p:sldLayoutId id="21474838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555271" y="726146"/>
            <a:ext cx="11081461" cy="65659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73B900"/>
                </a:solidFill>
                <a:latin typeface="Arial"/>
                <a:ea typeface="Arial"/>
                <a:cs typeface="Arial"/>
                <a:sym typeface="Arial"/>
              </a:defRPr>
            </a:lvl5pPr>
            <a:lvl6pPr marL="457181" marR="0" lvl="5" indent="-12681" algn="l" rtl="0">
              <a:spcBef>
                <a:spcPts val="0"/>
              </a:spcBef>
              <a:spcAft>
                <a:spcPts val="0"/>
              </a:spcAft>
              <a:buNone/>
              <a:defRPr sz="3200" b="1" i="0" u="none" strike="noStrike" cap="none">
                <a:solidFill>
                  <a:srgbClr val="73B900"/>
                </a:solidFill>
                <a:latin typeface="Arial"/>
                <a:ea typeface="Arial"/>
                <a:cs typeface="Arial"/>
                <a:sym typeface="Arial"/>
              </a:defRPr>
            </a:lvl6pPr>
            <a:lvl7pPr marL="914363" marR="0" lvl="6" indent="-12663" algn="l" rtl="0">
              <a:spcBef>
                <a:spcPts val="0"/>
              </a:spcBef>
              <a:spcAft>
                <a:spcPts val="0"/>
              </a:spcAft>
              <a:buNone/>
              <a:defRPr sz="3200" b="1" i="0" u="none" strike="noStrike" cap="none">
                <a:solidFill>
                  <a:srgbClr val="73B900"/>
                </a:solidFill>
                <a:latin typeface="Arial"/>
                <a:ea typeface="Arial"/>
                <a:cs typeface="Arial"/>
                <a:sym typeface="Arial"/>
              </a:defRPr>
            </a:lvl7pPr>
            <a:lvl8pPr marL="1371545" marR="0" lvl="7" indent="-12644" algn="l" rtl="0">
              <a:spcBef>
                <a:spcPts val="0"/>
              </a:spcBef>
              <a:spcAft>
                <a:spcPts val="0"/>
              </a:spcAft>
              <a:buNone/>
              <a:defRPr sz="3200" b="1" i="0" u="none" strike="noStrike" cap="none">
                <a:solidFill>
                  <a:srgbClr val="73B900"/>
                </a:solidFill>
                <a:latin typeface="Arial"/>
                <a:ea typeface="Arial"/>
                <a:cs typeface="Arial"/>
                <a:sym typeface="Arial"/>
              </a:defRPr>
            </a:lvl8pPr>
            <a:lvl9pPr marL="1828727" marR="0" lvl="8" indent="-12626" algn="l" rtl="0">
              <a:spcBef>
                <a:spcPts val="0"/>
              </a:spcBef>
              <a:spcAft>
                <a:spcPts val="0"/>
              </a:spcAft>
              <a:buNone/>
              <a:defRPr sz="3200" b="1" i="0" u="none" strike="noStrike" cap="none">
                <a:solidFill>
                  <a:srgbClr val="73B900"/>
                </a:solidFill>
                <a:latin typeface="Arial"/>
                <a:ea typeface="Arial"/>
                <a:cs typeface="Arial"/>
                <a:sym typeface="Arial"/>
              </a:defRPr>
            </a:lvl9pPr>
          </a:lstStyle>
          <a:p>
            <a:endParaRPr/>
          </a:p>
        </p:txBody>
      </p:sp>
      <p:sp>
        <p:nvSpPr>
          <p:cNvPr id="336" name="Shape 336"/>
          <p:cNvSpPr txBox="1">
            <a:spLocks noGrp="1"/>
          </p:cNvSpPr>
          <p:nvPr>
            <p:ph type="body" idx="1"/>
          </p:nvPr>
        </p:nvSpPr>
        <p:spPr>
          <a:xfrm>
            <a:off x="574892" y="2224852"/>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477" marR="0" lvl="1" indent="-12676"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8982" marR="0" lvl="2" indent="-9481"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754" marR="0" lvl="3" indent="-11105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640" marR="0" lvl="4" indent="-111039"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822" marR="0" lvl="5" indent="-111021"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004" marR="0" lvl="6" indent="-111004"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185" marR="0" lvl="7" indent="-110985"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366" marR="0" lvl="8" indent="-110966"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337" name="Shape 33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1256463" y="6428244"/>
            <a:ext cx="645209" cy="229244"/>
          </a:xfrm>
          <a:prstGeom prst="rect">
            <a:avLst/>
          </a:prstGeom>
          <a:noFill/>
          <a:ln>
            <a:noFill/>
          </a:ln>
        </p:spPr>
      </p:pic>
      <p:sp>
        <p:nvSpPr>
          <p:cNvPr id="338" name="Shape 338"/>
          <p:cNvSpPr txBox="1"/>
          <p:nvPr/>
        </p:nvSpPr>
        <p:spPr>
          <a:xfrm>
            <a:off x="10846948" y="6479205"/>
            <a:ext cx="356697" cy="179536"/>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Tree>
    <p:extLst>
      <p:ext uri="{BB962C8B-B14F-4D97-AF65-F5344CB8AC3E}">
        <p14:creationId xmlns:p14="http://schemas.microsoft.com/office/powerpoint/2010/main" val="130148503"/>
      </p:ext>
    </p:extLst>
  </p:cSld>
  <p:clrMap bg1="lt1" tx1="dk1" bg2="dk2" tx2="lt2" accent1="accent1" accent2="accent2" accent3="accent3" accent4="accent4" accent5="accent5" accent6="accent6" hlink="hlink" folHlink="folHlink"/>
  <p:sldLayoutIdLst>
    <p:sldLayoutId id="2147483863" r:id="rId1"/>
    <p:sldLayoutId id="2147483864" r:id="rId2"/>
    <p:sldLayoutId id="2147483866" r:id="rId3"/>
    <p:sldLayoutId id="2147483867" r:id="rId4"/>
    <p:sldLayoutId id="2147483868" r:id="rId5"/>
    <p:sldLayoutId id="2147483870" r:id="rId6"/>
    <p:sldLayoutId id="2147483871" r:id="rId7"/>
    <p:sldLayoutId id="21474838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p:nvPr/>
        </p:nvSpPr>
        <p:spPr>
          <a:xfrm>
            <a:off x="10846948" y="6479205"/>
            <a:ext cx="356697" cy="179536"/>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sz="944"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en-US" sz="1167" b="0" i="0" u="none" strike="noStrike" cap="none">
                <a:solidFill>
                  <a:srgbClr val="12FEB6"/>
                </a:solidFill>
                <a:latin typeface="Questrial"/>
                <a:ea typeface="Questrial"/>
                <a:cs typeface="Questrial"/>
                <a:sym typeface="Questrial"/>
              </a:rPr>
              <a:t> </a:t>
            </a:r>
          </a:p>
        </p:txBody>
      </p:sp>
      <p:sp>
        <p:nvSpPr>
          <p:cNvPr id="146" name="Shape 146"/>
          <p:cNvSpPr txBox="1">
            <a:spLocks noGrp="1"/>
          </p:cNvSpPr>
          <p:nvPr>
            <p:ph type="body" idx="1"/>
          </p:nvPr>
        </p:nvSpPr>
        <p:spPr>
          <a:xfrm>
            <a:off x="574892" y="2224851"/>
            <a:ext cx="11054368" cy="4342273"/>
          </a:xfrm>
          <a:prstGeom prst="rect">
            <a:avLst/>
          </a:prstGeom>
          <a:noFill/>
          <a:ln>
            <a:noFill/>
          </a:ln>
        </p:spPr>
        <p:txBody>
          <a:bodyPr wrap="square" lIns="91425" tIns="91425" rIns="91425" bIns="91425" anchor="t" anchorCtr="0"/>
          <a:lstStyle>
            <a:lvl1pPr marL="0" marR="0" lvl="0" indent="127000" algn="l" rtl="0">
              <a:lnSpc>
                <a:spcPct val="90000"/>
              </a:lnSpc>
              <a:spcBef>
                <a:spcPts val="900"/>
              </a:spcBef>
              <a:spcAft>
                <a:spcPts val="900"/>
              </a:spcAft>
              <a:buClr>
                <a:schemeClr val="dk1"/>
              </a:buClr>
              <a:buSzPct val="100000"/>
              <a:buFont typeface="Trebuchet MS"/>
              <a:buChar char="●"/>
              <a:defRPr sz="2000" b="0" i="0" u="none" strike="noStrike" cap="none">
                <a:solidFill>
                  <a:schemeClr val="dk2"/>
                </a:solidFill>
                <a:latin typeface="Trebuchet MS"/>
                <a:ea typeface="Trebuchet MS"/>
                <a:cs typeface="Trebuchet MS"/>
                <a:sym typeface="Trebuchet MS"/>
              </a:defRPr>
            </a:lvl1pPr>
            <a:lvl2pPr marL="571500" marR="0" lvl="1" indent="114300" algn="l" rtl="0">
              <a:lnSpc>
                <a:spcPct val="90000"/>
              </a:lnSpc>
              <a:spcBef>
                <a:spcPts val="900"/>
              </a:spcBef>
              <a:spcAft>
                <a:spcPts val="90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2pPr>
            <a:lvl3pPr marL="1089025" marR="0" lvl="2" indent="92075" algn="l" rtl="0">
              <a:lnSpc>
                <a:spcPct val="90000"/>
              </a:lnSpc>
              <a:spcBef>
                <a:spcPts val="900"/>
              </a:spcBef>
              <a:spcAft>
                <a:spcPts val="900"/>
              </a:spcAft>
              <a:buClr>
                <a:schemeClr val="dk1"/>
              </a:buClr>
              <a:buSzPct val="100000"/>
              <a:buFont typeface="Trebuchet MS"/>
              <a:buChar char="■"/>
              <a:defRPr sz="1600" b="0" i="0" u="none" strike="noStrike" cap="none">
                <a:solidFill>
                  <a:schemeClr val="dk2"/>
                </a:solidFill>
                <a:latin typeface="Trebuchet MS"/>
                <a:ea typeface="Trebuchet MS"/>
                <a:cs typeface="Trebuchet MS"/>
                <a:sym typeface="Trebuchet MS"/>
              </a:defRPr>
            </a:lvl3pPr>
            <a:lvl4pPr marL="1892300" marR="0" lvl="3"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235200" marR="0" lvl="4"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692400" marR="0" lvl="5"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149600" marR="0" lvl="6"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606800" marR="0" lvl="7"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064000" marR="0" lvl="8" indent="25400"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 name="Shape 147"/>
          <p:cNvSpPr txBox="1">
            <a:spLocks noGrp="1"/>
          </p:cNvSpPr>
          <p:nvPr>
            <p:ph type="title"/>
          </p:nvPr>
        </p:nvSpPr>
        <p:spPr>
          <a:xfrm>
            <a:off x="555271" y="726146"/>
            <a:ext cx="11081461" cy="65659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148" name="Shape 148"/>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1256464" y="6428244"/>
            <a:ext cx="645332" cy="229333"/>
          </a:xfrm>
          <a:prstGeom prst="rect">
            <a:avLst/>
          </a:prstGeom>
          <a:noFill/>
          <a:ln>
            <a:noFill/>
          </a:ln>
        </p:spPr>
      </p:pic>
    </p:spTree>
    <p:extLst>
      <p:ext uri="{BB962C8B-B14F-4D97-AF65-F5344CB8AC3E}">
        <p14:creationId xmlns:p14="http://schemas.microsoft.com/office/powerpoint/2010/main" val="1831191634"/>
      </p:ext>
    </p:extLst>
  </p:cSld>
  <p:clrMap bg1="lt1" tx1="dk1" bg2="dk2" tx2="lt2" accent1="accent1" accent2="accent2" accent3="accent3" accent4="accent4" accent5="accent5" accent6="accent6" hlink="hlink" folHlink="folHlink"/>
  <p:sldLayoutIdLst>
    <p:sldLayoutId id="2147483970" r:id="rId1"/>
    <p:sldLayoutId id="2147483972" r:id="rId2"/>
    <p:sldLayoutId id="2147483973" r:id="rId3"/>
    <p:sldLayoutId id="2147483974" r:id="rId4"/>
    <p:sldLayoutId id="2147483976" r:id="rId5"/>
    <p:sldLayoutId id="2147483977" r:id="rId6"/>
    <p:sldLayoutId id="2147483978" r:id="rId7"/>
    <p:sldLayoutId id="2147483979" r:id="rId8"/>
    <p:sldLayoutId id="2147483980" r:id="rId9"/>
    <p:sldLayoutId id="21474839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56464" y="6428244"/>
            <a:ext cx="645209" cy="229246"/>
          </a:xfrm>
          <a:prstGeom prst="rect">
            <a:avLst/>
          </a:prstGeom>
        </p:spPr>
      </p:pic>
    </p:spTree>
    <p:extLst>
      <p:ext uri="{BB962C8B-B14F-4D97-AF65-F5344CB8AC3E}">
        <p14:creationId xmlns:p14="http://schemas.microsoft.com/office/powerpoint/2010/main" val="2955051268"/>
      </p:ext>
    </p:extLst>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eaLnBrk="1" fontAlgn="base" hangingPunct="1">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eaLnBrk="1" fontAlgn="base" hangingPunct="1">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eaLnBrk="1" fontAlgn="base" hangingPunct="1">
        <a:spcBef>
          <a:spcPct val="20000"/>
        </a:spcBef>
        <a:spcAft>
          <a:spcPct val="0"/>
        </a:spcAft>
        <a:buChar char="–"/>
        <a:defRPr sz="2222">
          <a:solidFill>
            <a:schemeClr val="bg1"/>
          </a:solidFill>
          <a:latin typeface="+mn-lt"/>
        </a:defRPr>
      </a:lvl4pPr>
      <a:lvl5pPr marL="2353004" indent="-253997" algn="l" rtl="0" eaLnBrk="1" fontAlgn="base" hangingPunct="1">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944" smtClean="0">
                <a:solidFill>
                  <a:srgbClr val="505050"/>
                </a:solidFill>
                <a:latin typeface="Trebuchet MS" panose="020B0603020202020204" pitchFamily="34" charset="0"/>
              </a:rPr>
              <a:pPr algn="r"/>
              <a:t>‹#›</a:t>
            </a:fld>
            <a:r>
              <a:rPr lang="en-US" sz="1167" cap="none" dirty="0">
                <a:solidFill>
                  <a:srgbClr val="007450">
                    <a:lumMod val="60000"/>
                    <a:lumOff val="40000"/>
                  </a:srgbClr>
                </a:solidFill>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spTree>
    <p:extLst>
      <p:ext uri="{BB962C8B-B14F-4D97-AF65-F5344CB8AC3E}">
        <p14:creationId xmlns:p14="http://schemas.microsoft.com/office/powerpoint/2010/main" val="1760782559"/>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idx="4294967295"/>
          </p:nvPr>
        </p:nvSpPr>
        <p:spPr>
          <a:xfrm>
            <a:off x="715037" y="3035018"/>
            <a:ext cx="10325332" cy="667331"/>
          </a:xfrm>
          <a:prstGeom prst="rect">
            <a:avLst/>
          </a:prstGeom>
          <a:noFill/>
          <a:ln>
            <a:noFill/>
          </a:ln>
        </p:spPr>
        <p:txBody>
          <a:bodyPr wrap="square" lIns="101611" tIns="50778" rIns="101611" bIns="50778" anchor="b" anchorCtr="0">
            <a:noAutofit/>
          </a:bodyPr>
          <a:lstStyle/>
          <a:p>
            <a:pPr marL="310441">
              <a:buClr>
                <a:schemeClr val="lt1"/>
              </a:buClr>
              <a:buSzPct val="38888"/>
            </a:pPr>
            <a:r>
              <a:rPr lang="en-US" dirty="0">
                <a:solidFill>
                  <a:schemeClr val="lt1"/>
                </a:solidFill>
                <a:latin typeface="Arial"/>
                <a:ea typeface="Arial"/>
                <a:cs typeface="Arial"/>
                <a:sym typeface="Arial"/>
              </a:rPr>
              <a:t>Beyond Image Classification</a:t>
            </a:r>
            <a:endParaRPr lang="en-US" sz="4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03700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553719" y="734694"/>
            <a:ext cx="11084667" cy="656667"/>
          </a:xfrm>
          <a:prstGeom prst="rect">
            <a:avLst/>
          </a:prstGeom>
          <a:noFill/>
          <a:ln>
            <a:noFill/>
          </a:ln>
        </p:spPr>
        <p:txBody>
          <a:bodyPr lIns="101583" tIns="50778" rIns="101583" bIns="50778" anchor="b" anchorCtr="0">
            <a:noAutofit/>
          </a:bodyPr>
          <a:lstStyle/>
          <a:p>
            <a:pPr>
              <a:buSzPct val="25000"/>
            </a:pPr>
            <a:r>
              <a:rPr lang="en-US" dirty="0"/>
              <a:t>Approach 1: Sliding Window</a:t>
            </a:r>
          </a:p>
        </p:txBody>
      </p:sp>
      <p:sp>
        <p:nvSpPr>
          <p:cNvPr id="744" name="Shape 744"/>
          <p:cNvSpPr txBox="1">
            <a:spLocks noGrp="1"/>
          </p:cNvSpPr>
          <p:nvPr>
            <p:ph type="body" idx="2"/>
          </p:nvPr>
        </p:nvSpPr>
        <p:spPr>
          <a:xfrm>
            <a:off x="574167" y="1782791"/>
            <a:ext cx="11054000" cy="4686000"/>
          </a:xfrm>
          <a:prstGeom prst="rect">
            <a:avLst/>
          </a:prstGeom>
          <a:noFill/>
          <a:ln>
            <a:noFill/>
          </a:ln>
        </p:spPr>
        <p:txBody>
          <a:bodyPr lIns="101583" tIns="50778" rIns="101583" bIns="50778" anchor="t" anchorCtr="0">
            <a:noAutofit/>
          </a:bodyPr>
          <a:lstStyle/>
          <a:p>
            <a:pPr marL="380996" indent="-380996" algn="l">
              <a:spcBef>
                <a:spcPts val="0"/>
              </a:spcBef>
              <a:spcAft>
                <a:spcPts val="0"/>
              </a:spcAft>
              <a:buSzPct val="100000"/>
              <a:buFont typeface="Arial"/>
              <a:buChar char="•"/>
            </a:pPr>
            <a:r>
              <a:rPr lang="en-US" dirty="0">
                <a:solidFill>
                  <a:schemeClr val="dk2"/>
                </a:solidFill>
              </a:rPr>
              <a:t>Works but:</a:t>
            </a:r>
          </a:p>
          <a:p>
            <a:pPr marL="1015990" lvl="1" indent="-380996" algn="l">
              <a:spcBef>
                <a:spcPts val="0"/>
              </a:spcBef>
              <a:spcAft>
                <a:spcPts val="0"/>
              </a:spcAft>
              <a:buSzPct val="100000"/>
              <a:buFont typeface="Arial"/>
              <a:buChar char="•"/>
            </a:pPr>
            <a:r>
              <a:rPr lang="en-US" sz="2222" dirty="0">
                <a:solidFill>
                  <a:schemeClr val="dk2"/>
                </a:solidFill>
              </a:rPr>
              <a:t>Needs human supervision</a:t>
            </a:r>
          </a:p>
          <a:p>
            <a:pPr marL="1015990" lvl="1" indent="-380996" algn="l">
              <a:spcBef>
                <a:spcPts val="0"/>
              </a:spcBef>
              <a:spcAft>
                <a:spcPts val="0"/>
              </a:spcAft>
              <a:buSzPct val="100000"/>
              <a:buFont typeface="Arial"/>
              <a:buChar char="•"/>
            </a:pPr>
            <a:r>
              <a:rPr lang="en-US" sz="2222" dirty="0">
                <a:solidFill>
                  <a:schemeClr val="dk2"/>
                </a:solidFill>
              </a:rPr>
              <a:t>Slow – constrained by image size</a:t>
            </a:r>
          </a:p>
        </p:txBody>
      </p:sp>
      <p:pic>
        <p:nvPicPr>
          <p:cNvPr id="6" name="Picture 5">
            <a:extLst>
              <a:ext uri="{FF2B5EF4-FFF2-40B4-BE49-F238E27FC236}">
                <a16:creationId xmlns:a16="http://schemas.microsoft.com/office/drawing/2014/main" id="{2554F1C6-98F4-4722-A8C6-17DF479EEE87}"/>
              </a:ext>
            </a:extLst>
          </p:cNvPr>
          <p:cNvPicPr>
            <a:picLocks noChangeAspect="1"/>
          </p:cNvPicPr>
          <p:nvPr/>
        </p:nvPicPr>
        <p:blipFill>
          <a:blip r:embed="rId3"/>
          <a:stretch>
            <a:fillRect/>
          </a:stretch>
        </p:blipFill>
        <p:spPr>
          <a:xfrm>
            <a:off x="547149" y="3710819"/>
            <a:ext cx="5098164" cy="2280591"/>
          </a:xfrm>
          <a:prstGeom prst="rect">
            <a:avLst/>
          </a:prstGeom>
        </p:spPr>
      </p:pic>
      <p:pic>
        <p:nvPicPr>
          <p:cNvPr id="7" name="Picture 6">
            <a:extLst>
              <a:ext uri="{FF2B5EF4-FFF2-40B4-BE49-F238E27FC236}">
                <a16:creationId xmlns:a16="http://schemas.microsoft.com/office/drawing/2014/main" id="{1D8E5D43-E5F2-497A-98C7-FBBBC174E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8029" y="3766144"/>
            <a:ext cx="4597421" cy="2169939"/>
          </a:xfrm>
          <a:prstGeom prst="rect">
            <a:avLst/>
          </a:prstGeom>
        </p:spPr>
      </p:pic>
    </p:spTree>
    <p:extLst>
      <p:ext uri="{BB962C8B-B14F-4D97-AF65-F5344CB8AC3E}">
        <p14:creationId xmlns:p14="http://schemas.microsoft.com/office/powerpoint/2010/main" val="212288879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 Intro to Network architecture</a:t>
            </a:r>
          </a:p>
        </p:txBody>
      </p:sp>
    </p:spTree>
    <p:extLst>
      <p:ext uri="{BB962C8B-B14F-4D97-AF65-F5344CB8AC3E}">
        <p14:creationId xmlns:p14="http://schemas.microsoft.com/office/powerpoint/2010/main" val="40720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7C7D-05C9-45B1-87D6-16C8B5049951}"/>
              </a:ext>
            </a:extLst>
          </p:cNvPr>
          <p:cNvSpPr>
            <a:spLocks noGrp="1"/>
          </p:cNvSpPr>
          <p:nvPr>
            <p:ph type="title"/>
          </p:nvPr>
        </p:nvSpPr>
        <p:spPr/>
        <p:txBody>
          <a:bodyPr/>
          <a:lstStyle/>
          <a:p>
            <a:r>
              <a:rPr lang="en-US" dirty="0"/>
              <a:t>Approach 2 – Modifying Network Architecture</a:t>
            </a:r>
          </a:p>
        </p:txBody>
      </p:sp>
      <p:sp>
        <p:nvSpPr>
          <p:cNvPr id="3" name="Text Placeholder 2">
            <a:extLst>
              <a:ext uri="{FF2B5EF4-FFF2-40B4-BE49-F238E27FC236}">
                <a16:creationId xmlns:a16="http://schemas.microsoft.com/office/drawing/2014/main" id="{55C03DEC-5C24-486F-A7E0-4C2E0BAF9864}"/>
              </a:ext>
            </a:extLst>
          </p:cNvPr>
          <p:cNvSpPr>
            <a:spLocks noGrp="1"/>
          </p:cNvSpPr>
          <p:nvPr>
            <p:ph type="body" idx="1"/>
          </p:nvPr>
        </p:nvSpPr>
        <p:spPr/>
        <p:txBody>
          <a:bodyPr/>
          <a:lstStyle/>
          <a:p>
            <a:endParaRPr lang="en-US" b="1" dirty="0">
              <a:solidFill>
                <a:schemeClr val="tx2"/>
              </a:solidFill>
            </a:endParaRPr>
          </a:p>
          <a:p>
            <a:r>
              <a:rPr lang="en-US" b="1" dirty="0">
                <a:solidFill>
                  <a:schemeClr val="tx2"/>
                </a:solidFill>
              </a:rPr>
              <a:t>Layers</a:t>
            </a:r>
            <a:r>
              <a:rPr lang="en-US" dirty="0"/>
              <a:t> are mathematical operations on tensors (Matrices, vectors, etc.)</a:t>
            </a:r>
          </a:p>
          <a:p>
            <a:r>
              <a:rPr lang="en-US" dirty="0"/>
              <a:t>Layers are combined to describe the </a:t>
            </a:r>
            <a:r>
              <a:rPr lang="en-US" b="1" dirty="0">
                <a:solidFill>
                  <a:schemeClr val="tx2"/>
                </a:solidFill>
              </a:rPr>
              <a:t>architecture </a:t>
            </a:r>
            <a:r>
              <a:rPr lang="en-US" dirty="0"/>
              <a:t>of a neural network</a:t>
            </a:r>
          </a:p>
          <a:p>
            <a:r>
              <a:rPr lang="en-US" dirty="0"/>
              <a:t>Modifications to network architecture impact </a:t>
            </a:r>
            <a:r>
              <a:rPr lang="en-US" b="1" dirty="0">
                <a:solidFill>
                  <a:schemeClr val="tx2"/>
                </a:solidFill>
              </a:rPr>
              <a:t>capability </a:t>
            </a:r>
            <a:r>
              <a:rPr lang="en-US" dirty="0">
                <a:solidFill>
                  <a:schemeClr val="bg2"/>
                </a:solidFill>
              </a:rPr>
              <a:t>and </a:t>
            </a:r>
            <a:r>
              <a:rPr lang="en-US" b="1" dirty="0">
                <a:solidFill>
                  <a:schemeClr val="tx2"/>
                </a:solidFill>
              </a:rPr>
              <a:t>performance</a:t>
            </a:r>
          </a:p>
          <a:p>
            <a:r>
              <a:rPr lang="en-US" dirty="0">
                <a:solidFill>
                  <a:schemeClr val="bg2"/>
                </a:solidFill>
              </a:rPr>
              <a:t>Each</a:t>
            </a:r>
            <a:r>
              <a:rPr lang="en-US" b="1" dirty="0">
                <a:solidFill>
                  <a:schemeClr val="tx2"/>
                </a:solidFill>
              </a:rPr>
              <a:t> framework </a:t>
            </a:r>
            <a:r>
              <a:rPr lang="en-US" dirty="0">
                <a:solidFill>
                  <a:schemeClr val="bg2"/>
                </a:solidFill>
              </a:rPr>
              <a:t>has a different syntax for describing architectures</a:t>
            </a:r>
          </a:p>
          <a:p>
            <a:r>
              <a:rPr lang="en-US" dirty="0"/>
              <a:t>Regardless of framework: The </a:t>
            </a:r>
            <a:r>
              <a:rPr lang="en-US" b="1" dirty="0">
                <a:solidFill>
                  <a:schemeClr val="tx2"/>
                </a:solidFill>
              </a:rPr>
              <a:t>output </a:t>
            </a:r>
            <a:r>
              <a:rPr lang="en-US" dirty="0"/>
              <a:t>of each layer </a:t>
            </a:r>
            <a:r>
              <a:rPr lang="en-US" i="1" dirty="0"/>
              <a:t>must fit </a:t>
            </a:r>
            <a:r>
              <a:rPr lang="en-US" dirty="0"/>
              <a:t>the</a:t>
            </a:r>
            <a:r>
              <a:rPr lang="en-US" b="1" dirty="0">
                <a:solidFill>
                  <a:schemeClr val="tx2"/>
                </a:solidFill>
              </a:rPr>
              <a:t> input </a:t>
            </a:r>
            <a:r>
              <a:rPr lang="en-US" dirty="0"/>
              <a:t>of the next layer.</a:t>
            </a:r>
          </a:p>
        </p:txBody>
      </p:sp>
    </p:spTree>
    <p:extLst>
      <p:ext uri="{BB962C8B-B14F-4D97-AF65-F5344CB8AC3E}">
        <p14:creationId xmlns:p14="http://schemas.microsoft.com/office/powerpoint/2010/main" val="273408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Shape 1417"/>
          <p:cNvSpPr txBox="1">
            <a:spLocks noGrp="1"/>
          </p:cNvSpPr>
          <p:nvPr>
            <p:ph type="title"/>
          </p:nvPr>
        </p:nvSpPr>
        <p:spPr>
          <a:xfrm>
            <a:off x="553719" y="727058"/>
            <a:ext cx="11084559" cy="656590"/>
          </a:xfrm>
          <a:prstGeom prst="rect">
            <a:avLst/>
          </a:prstGeom>
          <a:noFill/>
          <a:ln>
            <a:noFill/>
          </a:ln>
        </p:spPr>
        <p:txBody>
          <a:bodyPr lIns="101583" tIns="50778" rIns="101583" bIns="50778" anchor="b" anchorCtr="0">
            <a:noAutofit/>
          </a:bodyPr>
          <a:lstStyle/>
          <a:p>
            <a:pPr>
              <a:buSzPct val="25000"/>
            </a:pPr>
            <a:r>
              <a:rPr lang="en-US"/>
              <a:t>CAFFE FEATURES</a:t>
            </a:r>
          </a:p>
        </p:txBody>
      </p:sp>
      <p:sp>
        <p:nvSpPr>
          <p:cNvPr id="1418" name="Shape 1418"/>
          <p:cNvSpPr txBox="1">
            <a:spLocks noGrp="1"/>
          </p:cNvSpPr>
          <p:nvPr>
            <p:ph type="body" idx="1"/>
          </p:nvPr>
        </p:nvSpPr>
        <p:spPr>
          <a:xfrm>
            <a:off x="553721" y="2346288"/>
            <a:ext cx="4826660" cy="4103910"/>
          </a:xfrm>
          <a:prstGeom prst="rect">
            <a:avLst/>
          </a:prstGeom>
          <a:noFill/>
          <a:ln w="9525" cap="flat" cmpd="sng">
            <a:solidFill>
              <a:schemeClr val="dk2"/>
            </a:solidFill>
            <a:prstDash val="solid"/>
            <a:round/>
            <a:headEnd type="none" w="med" len="med"/>
            <a:tailEnd type="none" w="med" len="med"/>
          </a:ln>
        </p:spPr>
        <p:txBody>
          <a:bodyPr lIns="304778" tIns="203194" rIns="304778" bIns="50778" anchor="t" anchorCtr="0">
            <a:noAutofit/>
          </a:bodyPr>
          <a:lstStyle/>
          <a:p>
            <a:pPr marL="0" indent="0">
              <a:lnSpc>
                <a:spcPct val="70000"/>
              </a:lnSpc>
              <a:spcBef>
                <a:spcPts val="0"/>
              </a:spcBef>
              <a:spcAft>
                <a:spcPts val="0"/>
              </a:spcAft>
              <a:buSzPct val="25000"/>
              <a:buNone/>
            </a:pPr>
            <a:r>
              <a:rPr lang="en-US" sz="2056" dirty="0" err="1">
                <a:solidFill>
                  <a:schemeClr val="lt2"/>
                </a:solidFill>
              </a:rPr>
              <a:t>Protobuf</a:t>
            </a:r>
            <a:r>
              <a:rPr lang="en-US" sz="2056" dirty="0">
                <a:solidFill>
                  <a:schemeClr val="lt2"/>
                </a:solidFill>
              </a:rPr>
              <a:t> model format</a:t>
            </a:r>
          </a:p>
          <a:p>
            <a:pPr marL="317497" indent="-317497">
              <a:lnSpc>
                <a:spcPct val="70000"/>
              </a:lnSpc>
              <a:spcBef>
                <a:spcPts val="2000"/>
              </a:spcBef>
              <a:spcAft>
                <a:spcPts val="0"/>
              </a:spcAft>
              <a:buSzPct val="98157"/>
              <a:buFont typeface="Arial"/>
              <a:buChar char="•"/>
            </a:pPr>
            <a:r>
              <a:rPr lang="en-US" sz="2072" dirty="0"/>
              <a:t>Strongly typed format</a:t>
            </a:r>
          </a:p>
          <a:p>
            <a:pPr marL="317497" indent="-317497">
              <a:lnSpc>
                <a:spcPct val="70000"/>
              </a:lnSpc>
              <a:spcBef>
                <a:spcPts val="2000"/>
              </a:spcBef>
              <a:spcAft>
                <a:spcPts val="0"/>
              </a:spcAft>
              <a:buSzPct val="98157"/>
              <a:buFont typeface="Arial"/>
              <a:buChar char="•"/>
            </a:pPr>
            <a:r>
              <a:rPr lang="en-US" sz="2072" dirty="0"/>
              <a:t>Human readable</a:t>
            </a:r>
          </a:p>
          <a:p>
            <a:pPr marL="317497" indent="-317497">
              <a:lnSpc>
                <a:spcPct val="70000"/>
              </a:lnSpc>
              <a:spcBef>
                <a:spcPts val="2000"/>
              </a:spcBef>
              <a:spcAft>
                <a:spcPts val="0"/>
              </a:spcAft>
              <a:buSzPct val="98157"/>
              <a:buFont typeface="Arial"/>
              <a:buChar char="•"/>
            </a:pPr>
            <a:r>
              <a:rPr lang="en-US" sz="2072" dirty="0"/>
              <a:t>Auto-generates and checks Caffe code</a:t>
            </a:r>
          </a:p>
          <a:p>
            <a:pPr marL="317497" indent="-317497">
              <a:lnSpc>
                <a:spcPct val="70000"/>
              </a:lnSpc>
              <a:spcBef>
                <a:spcPts val="2000"/>
              </a:spcBef>
              <a:spcAft>
                <a:spcPts val="0"/>
              </a:spcAft>
              <a:buSzPct val="98157"/>
              <a:buFont typeface="Arial"/>
              <a:buChar char="•"/>
            </a:pPr>
            <a:r>
              <a:rPr lang="en-US" sz="2072" dirty="0"/>
              <a:t>Developed by Google, currently managed by Facebook</a:t>
            </a:r>
          </a:p>
          <a:p>
            <a:pPr marL="317497" indent="-317497">
              <a:lnSpc>
                <a:spcPct val="70000"/>
              </a:lnSpc>
              <a:spcBef>
                <a:spcPts val="2000"/>
              </a:spcBef>
              <a:spcAft>
                <a:spcPts val="0"/>
              </a:spcAft>
              <a:buSzPct val="98157"/>
              <a:buFont typeface="Arial"/>
              <a:buChar char="•"/>
            </a:pPr>
            <a:r>
              <a:rPr lang="en-US" sz="2072" dirty="0"/>
              <a:t>Used to define network architecture and training parameters</a:t>
            </a:r>
          </a:p>
          <a:p>
            <a:pPr marL="317497" indent="-317497">
              <a:lnSpc>
                <a:spcPct val="70000"/>
              </a:lnSpc>
              <a:spcBef>
                <a:spcPts val="2000"/>
              </a:spcBef>
              <a:spcAft>
                <a:spcPts val="0"/>
              </a:spcAft>
              <a:buSzPct val="98157"/>
              <a:buFont typeface="Arial"/>
              <a:buChar char="•"/>
            </a:pPr>
            <a:r>
              <a:rPr lang="en-US" sz="2072" dirty="0"/>
              <a:t>No coding required!</a:t>
            </a:r>
          </a:p>
          <a:p>
            <a:pPr marL="634994" lvl="1" indent="0">
              <a:lnSpc>
                <a:spcPct val="70000"/>
              </a:lnSpc>
              <a:spcBef>
                <a:spcPts val="2000"/>
              </a:spcBef>
              <a:spcAft>
                <a:spcPts val="0"/>
              </a:spcAft>
              <a:buSzPct val="25000"/>
              <a:buNone/>
            </a:pPr>
            <a:endParaRPr sz="1850" dirty="0"/>
          </a:p>
          <a:p>
            <a:pPr marL="634994" lvl="1" indent="0">
              <a:lnSpc>
                <a:spcPct val="70000"/>
              </a:lnSpc>
              <a:spcBef>
                <a:spcPts val="2000"/>
              </a:spcBef>
              <a:spcAft>
                <a:spcPts val="0"/>
              </a:spcAft>
              <a:buSzPct val="25000"/>
              <a:buNone/>
            </a:pPr>
            <a:endParaRPr sz="1850" dirty="0"/>
          </a:p>
        </p:txBody>
      </p:sp>
      <p:sp>
        <p:nvSpPr>
          <p:cNvPr id="1419" name="Shape 1419"/>
          <p:cNvSpPr txBox="1">
            <a:spLocks noGrp="1"/>
          </p:cNvSpPr>
          <p:nvPr>
            <p:ph type="body" idx="2"/>
          </p:nvPr>
        </p:nvSpPr>
        <p:spPr>
          <a:xfrm>
            <a:off x="6251057" y="2346288"/>
            <a:ext cx="5203607" cy="4103910"/>
          </a:xfrm>
          <a:prstGeom prst="rect">
            <a:avLst/>
          </a:prstGeom>
          <a:noFill/>
          <a:ln w="9525" cap="flat" cmpd="sng">
            <a:solidFill>
              <a:schemeClr val="dk2"/>
            </a:solidFill>
            <a:prstDash val="solid"/>
            <a:round/>
            <a:headEnd type="none" w="med" len="med"/>
            <a:tailEnd type="none" w="med" len="med"/>
          </a:ln>
        </p:spPr>
        <p:txBody>
          <a:bodyPr lIns="304778" tIns="203194" rIns="304778" bIns="50778" anchor="t" anchorCtr="0">
            <a:noAutofit/>
          </a:bodyPr>
          <a:lstStyle/>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name</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“conv1”</a:t>
            </a:r>
          </a:p>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type</a:t>
            </a:r>
            <a:r>
              <a:rPr lang="en-US" sz="1889" b="1" dirty="0">
                <a:latin typeface="Courier New"/>
                <a:ea typeface="Courier New"/>
                <a:cs typeface="Courier New"/>
                <a:sym typeface="Courier New"/>
              </a:rPr>
              <a:t>:</a:t>
            </a:r>
            <a:r>
              <a:rPr lang="en-US" sz="1889" b="1"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“Convolution”</a:t>
            </a:r>
          </a:p>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bottom</a:t>
            </a:r>
            <a:r>
              <a:rPr lang="en-US" sz="1889" b="1" dirty="0">
                <a:latin typeface="Courier New"/>
                <a:ea typeface="Courier New"/>
                <a:cs typeface="Courier New"/>
                <a:sym typeface="Courier New"/>
              </a:rPr>
              <a:t>:</a:t>
            </a:r>
            <a:r>
              <a:rPr lang="en-US" sz="1889" b="1"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“data”</a:t>
            </a:r>
          </a:p>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top</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“conv1”</a:t>
            </a:r>
          </a:p>
          <a:p>
            <a:pPr marL="0" indent="0">
              <a:lnSpc>
                <a:spcPct val="110000"/>
              </a:lnSpc>
              <a:spcBef>
                <a:spcPts val="0"/>
              </a:spcBef>
              <a:spcAft>
                <a:spcPts val="0"/>
              </a:spcAft>
              <a:buSzPct val="25000"/>
              <a:buNone/>
            </a:pPr>
            <a:r>
              <a:rPr lang="en-US" sz="1889" b="1" dirty="0" err="1">
                <a:solidFill>
                  <a:schemeClr val="lt2"/>
                </a:solidFill>
                <a:latin typeface="Courier New"/>
                <a:ea typeface="Courier New"/>
                <a:cs typeface="Courier New"/>
                <a:sym typeface="Courier New"/>
              </a:rPr>
              <a:t>convolution_param</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a:t>
            </a:r>
          </a:p>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	</a:t>
            </a:r>
            <a:r>
              <a:rPr lang="en-US" sz="1889" dirty="0" err="1">
                <a:solidFill>
                  <a:schemeClr val="lt2"/>
                </a:solidFill>
                <a:latin typeface="Courier New"/>
                <a:ea typeface="Courier New"/>
                <a:cs typeface="Courier New"/>
                <a:sym typeface="Courier New"/>
              </a:rPr>
              <a:t>num_output</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20</a:t>
            </a:r>
          </a:p>
          <a:p>
            <a:pPr marL="0" indent="0">
              <a:lnSpc>
                <a:spcPct val="110000"/>
              </a:lnSpc>
              <a:spcBef>
                <a:spcPts val="0"/>
              </a:spcBef>
              <a:spcAft>
                <a:spcPts val="0"/>
              </a:spcAft>
              <a:buSzPct val="25000"/>
              <a:buNone/>
            </a:pPr>
            <a:r>
              <a:rPr lang="en-US" sz="1889" b="1" dirty="0">
                <a:solidFill>
                  <a:schemeClr val="lt2"/>
                </a:solidFill>
                <a:latin typeface="Courier New"/>
                <a:ea typeface="Courier New"/>
                <a:cs typeface="Courier New"/>
                <a:sym typeface="Courier New"/>
              </a:rPr>
              <a:t>	</a:t>
            </a:r>
            <a:r>
              <a:rPr lang="en-US" sz="1889" dirty="0" err="1">
                <a:solidFill>
                  <a:schemeClr val="lt2"/>
                </a:solidFill>
                <a:latin typeface="Courier New"/>
                <a:ea typeface="Courier New"/>
                <a:cs typeface="Courier New"/>
                <a:sym typeface="Courier New"/>
              </a:rPr>
              <a:t>kernel_size</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3</a:t>
            </a:r>
          </a:p>
          <a:p>
            <a:pPr marL="0" indent="0">
              <a:lnSpc>
                <a:spcPct val="110000"/>
              </a:lnSpc>
              <a:spcBef>
                <a:spcPts val="0"/>
              </a:spcBef>
              <a:spcAft>
                <a:spcPts val="0"/>
              </a:spcAft>
              <a:buSzPct val="25000"/>
              <a:buNone/>
            </a:pPr>
            <a:r>
              <a:rPr lang="en-US" sz="1889" dirty="0">
                <a:solidFill>
                  <a:schemeClr val="lt2"/>
                </a:solidFill>
                <a:latin typeface="Courier New"/>
                <a:ea typeface="Courier New"/>
                <a:cs typeface="Courier New"/>
                <a:sym typeface="Courier New"/>
              </a:rPr>
              <a:t>	stride</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1</a:t>
            </a:r>
          </a:p>
          <a:p>
            <a:pPr marL="0" indent="0">
              <a:lnSpc>
                <a:spcPct val="110000"/>
              </a:lnSpc>
              <a:spcBef>
                <a:spcPts val="0"/>
              </a:spcBef>
              <a:spcAft>
                <a:spcPts val="0"/>
              </a:spcAft>
              <a:buSzPct val="25000"/>
              <a:buNone/>
            </a:pPr>
            <a:r>
              <a:rPr lang="en-US" sz="1889" dirty="0">
                <a:solidFill>
                  <a:schemeClr val="lt2"/>
                </a:solidFill>
                <a:latin typeface="Courier New"/>
                <a:ea typeface="Courier New"/>
                <a:cs typeface="Courier New"/>
                <a:sym typeface="Courier New"/>
              </a:rPr>
              <a:t>	</a:t>
            </a:r>
            <a:r>
              <a:rPr lang="en-US" sz="1889" dirty="0" err="1">
                <a:solidFill>
                  <a:schemeClr val="lt2"/>
                </a:solidFill>
                <a:latin typeface="Courier New"/>
                <a:ea typeface="Courier New"/>
                <a:cs typeface="Courier New"/>
                <a:sym typeface="Courier New"/>
              </a:rPr>
              <a:t>weight_filler</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a:t>
            </a:r>
          </a:p>
          <a:p>
            <a:pPr marL="0" indent="0">
              <a:lnSpc>
                <a:spcPct val="110000"/>
              </a:lnSpc>
              <a:spcBef>
                <a:spcPts val="0"/>
              </a:spcBef>
              <a:spcAft>
                <a:spcPts val="0"/>
              </a:spcAft>
              <a:buSzPct val="25000"/>
              <a:buNone/>
            </a:pPr>
            <a:r>
              <a:rPr lang="en-US" sz="1889" dirty="0">
                <a:solidFill>
                  <a:schemeClr val="lt2"/>
                </a:solidFill>
                <a:latin typeface="Courier New"/>
                <a:ea typeface="Courier New"/>
                <a:cs typeface="Courier New"/>
                <a:sym typeface="Courier New"/>
              </a:rPr>
              <a:t>		type</a:t>
            </a:r>
            <a:r>
              <a:rPr lang="en-US" sz="1889" dirty="0">
                <a:latin typeface="Courier New"/>
                <a:ea typeface="Courier New"/>
                <a:cs typeface="Courier New"/>
                <a:sym typeface="Courier New"/>
              </a:rPr>
              <a:t>:</a:t>
            </a: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a:t>
            </a:r>
            <a:r>
              <a:rPr lang="en-US" sz="1889" dirty="0" err="1">
                <a:latin typeface="Courier New"/>
                <a:ea typeface="Courier New"/>
                <a:cs typeface="Courier New"/>
                <a:sym typeface="Courier New"/>
              </a:rPr>
              <a:t>xavier</a:t>
            </a:r>
            <a:r>
              <a:rPr lang="en-US" sz="1889" dirty="0">
                <a:latin typeface="Courier New"/>
                <a:ea typeface="Courier New"/>
                <a:cs typeface="Courier New"/>
                <a:sym typeface="Courier New"/>
              </a:rPr>
              <a:t>”</a:t>
            </a:r>
          </a:p>
          <a:p>
            <a:pPr marL="0" indent="0">
              <a:lnSpc>
                <a:spcPct val="110000"/>
              </a:lnSpc>
              <a:spcBef>
                <a:spcPts val="0"/>
              </a:spcBef>
              <a:spcAft>
                <a:spcPts val="0"/>
              </a:spcAft>
              <a:buSzPct val="25000"/>
              <a:buNone/>
            </a:pPr>
            <a:r>
              <a:rPr lang="en-US" sz="1889" dirty="0">
                <a:solidFill>
                  <a:schemeClr val="lt2"/>
                </a:solidFill>
                <a:latin typeface="Courier New"/>
                <a:ea typeface="Courier New"/>
                <a:cs typeface="Courier New"/>
                <a:sym typeface="Courier New"/>
              </a:rPr>
              <a:t>	</a:t>
            </a:r>
            <a:r>
              <a:rPr lang="en-US" sz="1889" dirty="0">
                <a:latin typeface="Courier New"/>
                <a:ea typeface="Courier New"/>
                <a:cs typeface="Courier New"/>
                <a:sym typeface="Courier New"/>
              </a:rPr>
              <a:t>}</a:t>
            </a:r>
          </a:p>
          <a:p>
            <a:pPr marL="0" indent="0">
              <a:lnSpc>
                <a:spcPct val="110000"/>
              </a:lnSpc>
              <a:spcBef>
                <a:spcPts val="0"/>
              </a:spcBef>
              <a:spcAft>
                <a:spcPts val="0"/>
              </a:spcAft>
              <a:buSzPct val="25000"/>
              <a:buNone/>
            </a:pPr>
            <a:r>
              <a:rPr lang="en-US" sz="1889" dirty="0">
                <a:latin typeface="Courier New"/>
                <a:ea typeface="Courier New"/>
                <a:cs typeface="Courier New"/>
                <a:sym typeface="Courier New"/>
              </a:rPr>
              <a:t>}</a:t>
            </a:r>
          </a:p>
          <a:p>
            <a:pPr marL="0" indent="0">
              <a:lnSpc>
                <a:spcPct val="80000"/>
              </a:lnSpc>
              <a:spcAft>
                <a:spcPts val="0"/>
              </a:spcAft>
              <a:buSzPct val="25000"/>
              <a:buNone/>
            </a:pPr>
            <a:endParaRPr sz="1889" b="1" dirty="0">
              <a:latin typeface="Courier New"/>
              <a:ea typeface="Courier New"/>
              <a:cs typeface="Courier New"/>
              <a:sym typeface="Courier New"/>
            </a:endParaRPr>
          </a:p>
        </p:txBody>
      </p:sp>
      <p:sp>
        <p:nvSpPr>
          <p:cNvPr id="1420" name="Shape 1420"/>
          <p:cNvSpPr txBox="1">
            <a:spLocks noGrp="1"/>
          </p:cNvSpPr>
          <p:nvPr>
            <p:ph type="body" idx="3"/>
          </p:nvPr>
        </p:nvSpPr>
        <p:spPr>
          <a:xfrm>
            <a:off x="553719" y="1311740"/>
            <a:ext cx="11084559" cy="583847"/>
          </a:xfrm>
          <a:prstGeom prst="rect">
            <a:avLst/>
          </a:prstGeom>
          <a:noFill/>
          <a:ln>
            <a:noFill/>
          </a:ln>
        </p:spPr>
        <p:txBody>
          <a:bodyPr lIns="101583" tIns="50778" rIns="101583" bIns="50778" anchor="t" anchorCtr="0">
            <a:noAutofit/>
          </a:bodyPr>
          <a:lstStyle/>
          <a:p>
            <a:pPr>
              <a:spcBef>
                <a:spcPts val="0"/>
              </a:spcBef>
              <a:spcAft>
                <a:spcPts val="0"/>
              </a:spcAft>
              <a:buSzPct val="25000"/>
            </a:pPr>
            <a:r>
              <a:rPr lang="en-US" b="1"/>
              <a:t>Deep Learning model definition</a:t>
            </a:r>
          </a:p>
        </p:txBody>
      </p:sp>
    </p:spTree>
    <p:extLst>
      <p:ext uri="{BB962C8B-B14F-4D97-AF65-F5344CB8AC3E}">
        <p14:creationId xmlns:p14="http://schemas.microsoft.com/office/powerpoint/2010/main" val="77323005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553719" y="430490"/>
            <a:ext cx="11084559" cy="666847"/>
          </a:xfrm>
          <a:prstGeom prst="rect">
            <a:avLst/>
          </a:prstGeom>
          <a:noFill/>
          <a:ln>
            <a:noFill/>
          </a:ln>
        </p:spPr>
        <p:txBody>
          <a:bodyPr lIns="101583" tIns="50778" rIns="101583" bIns="50778" anchor="b" anchorCtr="0">
            <a:noAutofit/>
          </a:bodyPr>
          <a:lstStyle/>
          <a:p>
            <a:pPr>
              <a:buSzPct val="25000"/>
            </a:pPr>
            <a:r>
              <a:rPr lang="en-US" dirty="0"/>
              <a:t>Image Classification Network (CNN)</a:t>
            </a:r>
          </a:p>
        </p:txBody>
      </p:sp>
      <p:sp>
        <p:nvSpPr>
          <p:cNvPr id="737" name="Shape 737"/>
          <p:cNvSpPr/>
          <p:nvPr/>
        </p:nvSpPr>
        <p:spPr>
          <a:xfrm>
            <a:off x="4972317" y="5014286"/>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38" name="Shape 738"/>
          <p:cNvSpPr/>
          <p:nvPr/>
        </p:nvSpPr>
        <p:spPr>
          <a:xfrm>
            <a:off x="4819291" y="515822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39" name="Shape 739"/>
          <p:cNvSpPr/>
          <p:nvPr/>
        </p:nvSpPr>
        <p:spPr>
          <a:xfrm>
            <a:off x="4666263" y="530215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740" name="Shape 740"/>
          <p:cNvCxnSpPr>
            <a:endCxn id="738" idx="6"/>
          </p:cNvCxnSpPr>
          <p:nvPr/>
        </p:nvCxnSpPr>
        <p:spPr>
          <a:xfrm flipH="1">
            <a:off x="5201864" y="4806778"/>
            <a:ext cx="469333" cy="541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741" name="Shape 741"/>
          <p:cNvCxnSpPr/>
          <p:nvPr/>
        </p:nvCxnSpPr>
        <p:spPr>
          <a:xfrm flipH="1">
            <a:off x="4994300" y="4811119"/>
            <a:ext cx="779412" cy="68573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pic>
        <p:nvPicPr>
          <p:cNvPr id="742" name="Shape 742"/>
          <p:cNvPicPr preferRelativeResize="0"/>
          <p:nvPr/>
        </p:nvPicPr>
        <p:blipFill rotWithShape="1">
          <a:blip r:embed="rId3">
            <a:alphaModFix/>
          </a:blip>
          <a:srcRect/>
          <a:stretch/>
        </p:blipFill>
        <p:spPr>
          <a:xfrm>
            <a:off x="182954" y="1724759"/>
            <a:ext cx="2160246" cy="1357262"/>
          </a:xfrm>
          <a:prstGeom prst="rect">
            <a:avLst/>
          </a:prstGeom>
          <a:noFill/>
          <a:ln w="12700" cap="flat" cmpd="sng">
            <a:solidFill>
              <a:srgbClr val="868686"/>
            </a:solidFill>
            <a:prstDash val="solid"/>
            <a:round/>
            <a:headEnd type="none" w="med" len="med"/>
            <a:tailEnd type="none" w="med" len="med"/>
          </a:ln>
        </p:spPr>
      </p:pic>
      <p:pic>
        <p:nvPicPr>
          <p:cNvPr id="743" name="Shape 743"/>
          <p:cNvPicPr preferRelativeResize="0"/>
          <p:nvPr/>
        </p:nvPicPr>
        <p:blipFill rotWithShape="1">
          <a:blip r:embed="rId4">
            <a:alphaModFix/>
          </a:blip>
          <a:srcRect/>
          <a:stretch/>
        </p:blipFill>
        <p:spPr>
          <a:xfrm>
            <a:off x="2459851" y="1724759"/>
            <a:ext cx="2157867" cy="1357796"/>
          </a:xfrm>
          <a:prstGeom prst="rect">
            <a:avLst/>
          </a:prstGeom>
          <a:noFill/>
          <a:ln w="12700" cap="flat" cmpd="sng">
            <a:solidFill>
              <a:srgbClr val="868686"/>
            </a:solidFill>
            <a:prstDash val="solid"/>
            <a:round/>
            <a:headEnd type="none" w="med" len="med"/>
            <a:tailEnd type="none" w="med" len="med"/>
          </a:ln>
        </p:spPr>
      </p:pic>
      <p:pic>
        <p:nvPicPr>
          <p:cNvPr id="744" name="Shape 744"/>
          <p:cNvPicPr preferRelativeResize="0"/>
          <p:nvPr/>
        </p:nvPicPr>
        <p:blipFill rotWithShape="1">
          <a:blip r:embed="rId5">
            <a:alphaModFix/>
          </a:blip>
          <a:srcRect/>
          <a:stretch/>
        </p:blipFill>
        <p:spPr>
          <a:xfrm>
            <a:off x="6974684" y="1724759"/>
            <a:ext cx="2003936" cy="1363503"/>
          </a:xfrm>
          <a:prstGeom prst="rect">
            <a:avLst/>
          </a:prstGeom>
          <a:noFill/>
          <a:ln w="12700" cap="flat" cmpd="sng">
            <a:solidFill>
              <a:srgbClr val="868686"/>
            </a:solidFill>
            <a:prstDash val="solid"/>
            <a:round/>
            <a:headEnd type="none" w="med" len="med"/>
            <a:tailEnd type="none" w="med" len="med"/>
          </a:ln>
        </p:spPr>
      </p:pic>
      <p:pic>
        <p:nvPicPr>
          <p:cNvPr id="745" name="Shape 745"/>
          <p:cNvPicPr preferRelativeResize="0"/>
          <p:nvPr/>
        </p:nvPicPr>
        <p:blipFill rotWithShape="1">
          <a:blip r:embed="rId6">
            <a:alphaModFix/>
          </a:blip>
          <a:srcRect/>
          <a:stretch/>
        </p:blipFill>
        <p:spPr>
          <a:xfrm>
            <a:off x="4734367" y="1724758"/>
            <a:ext cx="2123668" cy="1364309"/>
          </a:xfrm>
          <a:prstGeom prst="rect">
            <a:avLst/>
          </a:prstGeom>
          <a:noFill/>
          <a:ln w="12700" cap="flat" cmpd="sng">
            <a:solidFill>
              <a:srgbClr val="868686"/>
            </a:solidFill>
            <a:prstDash val="solid"/>
            <a:round/>
            <a:headEnd type="none" w="med" len="med"/>
            <a:tailEnd type="none" w="med" len="med"/>
          </a:ln>
        </p:spPr>
      </p:pic>
      <p:sp>
        <p:nvSpPr>
          <p:cNvPr id="746" name="Shape 746"/>
          <p:cNvSpPr/>
          <p:nvPr/>
        </p:nvSpPr>
        <p:spPr>
          <a:xfrm>
            <a:off x="1865823" y="3380409"/>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47" name="Shape 747"/>
          <p:cNvSpPr/>
          <p:nvPr/>
        </p:nvSpPr>
        <p:spPr>
          <a:xfrm>
            <a:off x="1864417" y="387564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48" name="Shape 748"/>
          <p:cNvSpPr/>
          <p:nvPr/>
        </p:nvSpPr>
        <p:spPr>
          <a:xfrm>
            <a:off x="1863009" y="437088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49" name="Shape 749"/>
          <p:cNvSpPr/>
          <p:nvPr/>
        </p:nvSpPr>
        <p:spPr>
          <a:xfrm>
            <a:off x="1861601" y="4866119"/>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0" name="Shape 750"/>
          <p:cNvSpPr/>
          <p:nvPr/>
        </p:nvSpPr>
        <p:spPr>
          <a:xfrm>
            <a:off x="1860195" y="536135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1" name="Shape 751"/>
          <p:cNvSpPr txBox="1"/>
          <p:nvPr/>
        </p:nvSpPr>
        <p:spPr>
          <a:xfrm>
            <a:off x="447219" y="4741258"/>
            <a:ext cx="833994" cy="246468"/>
          </a:xfrm>
          <a:prstGeom prst="rect">
            <a:avLst/>
          </a:prstGeom>
          <a:noFill/>
          <a:ln>
            <a:noFill/>
          </a:ln>
        </p:spPr>
        <p:txBody>
          <a:bodyPr lIns="42278" tIns="21139" rIns="42278" bIns="21139" anchor="ctr" anchorCtr="0">
            <a:noAutofit/>
          </a:bodyPr>
          <a:lstStyle/>
          <a:p>
            <a:pPr algn="ctr">
              <a:lnSpc>
                <a:spcPct val="90000"/>
              </a:lnSpc>
              <a:buClr>
                <a:srgbClr val="000000"/>
              </a:buClr>
              <a:buSzPct val="25000"/>
            </a:pPr>
            <a:r>
              <a:rPr lang="en-US" sz="1444" b="1">
                <a:solidFill>
                  <a:srgbClr val="000000"/>
                </a:solidFill>
                <a:latin typeface="Trebuchet MS"/>
                <a:ea typeface="Trebuchet MS"/>
                <a:cs typeface="Trebuchet MS"/>
                <a:sym typeface="Trebuchet MS"/>
              </a:rPr>
              <a:t>Input</a:t>
            </a:r>
          </a:p>
        </p:txBody>
      </p:sp>
      <p:sp>
        <p:nvSpPr>
          <p:cNvPr id="752" name="Shape 752"/>
          <p:cNvSpPr txBox="1"/>
          <p:nvPr/>
        </p:nvSpPr>
        <p:spPr>
          <a:xfrm>
            <a:off x="7977988" y="4741258"/>
            <a:ext cx="1130742" cy="246468"/>
          </a:xfrm>
          <a:prstGeom prst="rect">
            <a:avLst/>
          </a:prstGeom>
          <a:noFill/>
          <a:ln>
            <a:noFill/>
          </a:ln>
        </p:spPr>
        <p:txBody>
          <a:bodyPr lIns="42278" tIns="21139" rIns="42278" bIns="21139" anchor="ctr" anchorCtr="0">
            <a:noAutofit/>
          </a:bodyPr>
          <a:lstStyle/>
          <a:p>
            <a:pPr algn="ctr">
              <a:lnSpc>
                <a:spcPct val="90000"/>
              </a:lnSpc>
              <a:buClr>
                <a:srgbClr val="000000"/>
              </a:buClr>
              <a:buSzPct val="25000"/>
            </a:pPr>
            <a:r>
              <a:rPr lang="en-US" sz="1444" b="1">
                <a:solidFill>
                  <a:srgbClr val="000000"/>
                </a:solidFill>
                <a:latin typeface="Trebuchet MS"/>
                <a:ea typeface="Trebuchet MS"/>
                <a:cs typeface="Trebuchet MS"/>
                <a:sym typeface="Trebuchet MS"/>
              </a:rPr>
              <a:t>Result</a:t>
            </a:r>
          </a:p>
        </p:txBody>
      </p:sp>
      <p:sp>
        <p:nvSpPr>
          <p:cNvPr id="753" name="Shape 753"/>
          <p:cNvSpPr/>
          <p:nvPr/>
        </p:nvSpPr>
        <p:spPr>
          <a:xfrm>
            <a:off x="1712796" y="3524342"/>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4" name="Shape 754"/>
          <p:cNvSpPr/>
          <p:nvPr/>
        </p:nvSpPr>
        <p:spPr>
          <a:xfrm>
            <a:off x="1711389" y="401958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5" name="Shape 755"/>
          <p:cNvSpPr/>
          <p:nvPr/>
        </p:nvSpPr>
        <p:spPr>
          <a:xfrm>
            <a:off x="1709981" y="451481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6" name="Shape 756"/>
          <p:cNvSpPr/>
          <p:nvPr/>
        </p:nvSpPr>
        <p:spPr>
          <a:xfrm>
            <a:off x="1708573" y="501005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7" name="Shape 757"/>
          <p:cNvSpPr/>
          <p:nvPr/>
        </p:nvSpPr>
        <p:spPr>
          <a:xfrm>
            <a:off x="1707167" y="550529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8" name="Shape 758"/>
          <p:cNvSpPr/>
          <p:nvPr/>
        </p:nvSpPr>
        <p:spPr>
          <a:xfrm>
            <a:off x="1559768" y="366827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59" name="Shape 759"/>
          <p:cNvSpPr/>
          <p:nvPr/>
        </p:nvSpPr>
        <p:spPr>
          <a:xfrm>
            <a:off x="1558361" y="416351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0" name="Shape 760"/>
          <p:cNvSpPr/>
          <p:nvPr/>
        </p:nvSpPr>
        <p:spPr>
          <a:xfrm>
            <a:off x="1556953" y="465875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1" name="Shape 761"/>
          <p:cNvSpPr/>
          <p:nvPr/>
        </p:nvSpPr>
        <p:spPr>
          <a:xfrm>
            <a:off x="1555546" y="515398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2" name="Shape 762"/>
          <p:cNvSpPr/>
          <p:nvPr/>
        </p:nvSpPr>
        <p:spPr>
          <a:xfrm>
            <a:off x="1554139" y="564922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3" name="Shape 763"/>
          <p:cNvSpPr/>
          <p:nvPr/>
        </p:nvSpPr>
        <p:spPr>
          <a:xfrm>
            <a:off x="1406740" y="381221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4" name="Shape 764"/>
          <p:cNvSpPr/>
          <p:nvPr/>
        </p:nvSpPr>
        <p:spPr>
          <a:xfrm>
            <a:off x="1405333" y="430744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5" name="Shape 765"/>
          <p:cNvSpPr/>
          <p:nvPr/>
        </p:nvSpPr>
        <p:spPr>
          <a:xfrm>
            <a:off x="1403926" y="480268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6" name="Shape 766"/>
          <p:cNvSpPr/>
          <p:nvPr/>
        </p:nvSpPr>
        <p:spPr>
          <a:xfrm>
            <a:off x="1402518" y="529792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7" name="Shape 767"/>
          <p:cNvSpPr/>
          <p:nvPr/>
        </p:nvSpPr>
        <p:spPr>
          <a:xfrm>
            <a:off x="1401111" y="579315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8" name="Shape 768"/>
          <p:cNvSpPr/>
          <p:nvPr/>
        </p:nvSpPr>
        <p:spPr>
          <a:xfrm>
            <a:off x="1253716" y="3956144"/>
            <a:ext cx="382571" cy="380449"/>
          </a:xfrm>
          <a:prstGeom prst="ellipse">
            <a:avLst/>
          </a:prstGeom>
          <a:solidFill>
            <a:schemeClr val="lt1"/>
          </a:solidFill>
          <a:ln w="3810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69" name="Shape 769"/>
          <p:cNvSpPr/>
          <p:nvPr/>
        </p:nvSpPr>
        <p:spPr>
          <a:xfrm>
            <a:off x="1252306" y="445138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0" name="Shape 770"/>
          <p:cNvSpPr/>
          <p:nvPr/>
        </p:nvSpPr>
        <p:spPr>
          <a:xfrm>
            <a:off x="1250901" y="494661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1" name="Shape 771"/>
          <p:cNvSpPr/>
          <p:nvPr/>
        </p:nvSpPr>
        <p:spPr>
          <a:xfrm>
            <a:off x="1249493" y="544185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2" name="Shape 772"/>
          <p:cNvSpPr/>
          <p:nvPr/>
        </p:nvSpPr>
        <p:spPr>
          <a:xfrm>
            <a:off x="1248087" y="593709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3" name="Shape 773"/>
          <p:cNvSpPr/>
          <p:nvPr/>
        </p:nvSpPr>
        <p:spPr>
          <a:xfrm>
            <a:off x="3002239" y="368944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4" name="Shape 774"/>
          <p:cNvSpPr/>
          <p:nvPr/>
        </p:nvSpPr>
        <p:spPr>
          <a:xfrm>
            <a:off x="3000831" y="418468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5" name="Shape 775"/>
          <p:cNvSpPr/>
          <p:nvPr/>
        </p:nvSpPr>
        <p:spPr>
          <a:xfrm>
            <a:off x="2999425" y="467991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6" name="Shape 776"/>
          <p:cNvSpPr/>
          <p:nvPr/>
        </p:nvSpPr>
        <p:spPr>
          <a:xfrm>
            <a:off x="2998017" y="517515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7" name="Shape 777"/>
          <p:cNvSpPr/>
          <p:nvPr/>
        </p:nvSpPr>
        <p:spPr>
          <a:xfrm>
            <a:off x="2849211" y="383337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8" name="Shape 778"/>
          <p:cNvSpPr/>
          <p:nvPr/>
        </p:nvSpPr>
        <p:spPr>
          <a:xfrm>
            <a:off x="2847805" y="432861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79" name="Shape 779"/>
          <p:cNvSpPr/>
          <p:nvPr/>
        </p:nvSpPr>
        <p:spPr>
          <a:xfrm>
            <a:off x="2846397" y="482385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0" name="Shape 780"/>
          <p:cNvSpPr/>
          <p:nvPr/>
        </p:nvSpPr>
        <p:spPr>
          <a:xfrm>
            <a:off x="2844990" y="531908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1" name="Shape 781"/>
          <p:cNvSpPr/>
          <p:nvPr/>
        </p:nvSpPr>
        <p:spPr>
          <a:xfrm>
            <a:off x="2696185" y="397731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2" name="Shape 782"/>
          <p:cNvSpPr/>
          <p:nvPr/>
        </p:nvSpPr>
        <p:spPr>
          <a:xfrm>
            <a:off x="2694777" y="447254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3" name="Shape 783"/>
          <p:cNvSpPr/>
          <p:nvPr/>
        </p:nvSpPr>
        <p:spPr>
          <a:xfrm>
            <a:off x="2693370" y="496778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4" name="Shape 784"/>
          <p:cNvSpPr/>
          <p:nvPr/>
        </p:nvSpPr>
        <p:spPr>
          <a:xfrm>
            <a:off x="2691962" y="546302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5" name="Shape 785"/>
          <p:cNvSpPr/>
          <p:nvPr/>
        </p:nvSpPr>
        <p:spPr>
          <a:xfrm>
            <a:off x="2543157" y="412124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6" name="Shape 786"/>
          <p:cNvSpPr/>
          <p:nvPr/>
        </p:nvSpPr>
        <p:spPr>
          <a:xfrm>
            <a:off x="2540342" y="511171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7" name="Shape 787"/>
          <p:cNvSpPr/>
          <p:nvPr/>
        </p:nvSpPr>
        <p:spPr>
          <a:xfrm>
            <a:off x="2538935" y="5606952"/>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8" name="Shape 788"/>
          <p:cNvSpPr/>
          <p:nvPr/>
        </p:nvSpPr>
        <p:spPr>
          <a:xfrm>
            <a:off x="4015730" y="366404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89" name="Shape 789"/>
          <p:cNvSpPr/>
          <p:nvPr/>
        </p:nvSpPr>
        <p:spPr>
          <a:xfrm>
            <a:off x="4014321" y="415928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0" name="Shape 790"/>
          <p:cNvSpPr/>
          <p:nvPr/>
        </p:nvSpPr>
        <p:spPr>
          <a:xfrm>
            <a:off x="4012915" y="465451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1" name="Shape 791"/>
          <p:cNvSpPr/>
          <p:nvPr/>
        </p:nvSpPr>
        <p:spPr>
          <a:xfrm>
            <a:off x="4011508" y="514975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2" name="Shape 792"/>
          <p:cNvSpPr/>
          <p:nvPr/>
        </p:nvSpPr>
        <p:spPr>
          <a:xfrm>
            <a:off x="3862702" y="380797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3" name="Shape 793"/>
          <p:cNvSpPr/>
          <p:nvPr/>
        </p:nvSpPr>
        <p:spPr>
          <a:xfrm>
            <a:off x="3861296" y="430321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4" name="Shape 794"/>
          <p:cNvSpPr/>
          <p:nvPr/>
        </p:nvSpPr>
        <p:spPr>
          <a:xfrm>
            <a:off x="3859887" y="479845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5" name="Shape 795"/>
          <p:cNvSpPr/>
          <p:nvPr/>
        </p:nvSpPr>
        <p:spPr>
          <a:xfrm>
            <a:off x="3858480" y="529368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6" name="Shape 796"/>
          <p:cNvSpPr/>
          <p:nvPr/>
        </p:nvSpPr>
        <p:spPr>
          <a:xfrm>
            <a:off x="3709675" y="395191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7" name="Shape 797"/>
          <p:cNvSpPr/>
          <p:nvPr/>
        </p:nvSpPr>
        <p:spPr>
          <a:xfrm>
            <a:off x="3708268" y="444714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8" name="Shape 798"/>
          <p:cNvSpPr/>
          <p:nvPr/>
        </p:nvSpPr>
        <p:spPr>
          <a:xfrm>
            <a:off x="3706861" y="494238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799" name="Shape 799"/>
          <p:cNvSpPr/>
          <p:nvPr/>
        </p:nvSpPr>
        <p:spPr>
          <a:xfrm>
            <a:off x="3705452" y="5437619"/>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0" name="Shape 800"/>
          <p:cNvSpPr/>
          <p:nvPr/>
        </p:nvSpPr>
        <p:spPr>
          <a:xfrm>
            <a:off x="3556648" y="409584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1" name="Shape 801"/>
          <p:cNvSpPr/>
          <p:nvPr/>
        </p:nvSpPr>
        <p:spPr>
          <a:xfrm>
            <a:off x="3553833" y="508631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2" name="Shape 802"/>
          <p:cNvSpPr/>
          <p:nvPr/>
        </p:nvSpPr>
        <p:spPr>
          <a:xfrm>
            <a:off x="3552426" y="558155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3" name="Shape 803"/>
          <p:cNvSpPr/>
          <p:nvPr/>
        </p:nvSpPr>
        <p:spPr>
          <a:xfrm>
            <a:off x="4975132" y="402381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4" name="Shape 804"/>
          <p:cNvSpPr/>
          <p:nvPr/>
        </p:nvSpPr>
        <p:spPr>
          <a:xfrm>
            <a:off x="4973726" y="451905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5" name="Shape 805"/>
          <p:cNvSpPr/>
          <p:nvPr/>
        </p:nvSpPr>
        <p:spPr>
          <a:xfrm>
            <a:off x="4822105" y="416774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6" name="Shape 806"/>
          <p:cNvSpPr/>
          <p:nvPr/>
        </p:nvSpPr>
        <p:spPr>
          <a:xfrm>
            <a:off x="4820698" y="466298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7" name="Shape 807"/>
          <p:cNvSpPr/>
          <p:nvPr/>
        </p:nvSpPr>
        <p:spPr>
          <a:xfrm>
            <a:off x="4669077" y="431168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8" name="Shape 808"/>
          <p:cNvSpPr/>
          <p:nvPr/>
        </p:nvSpPr>
        <p:spPr>
          <a:xfrm>
            <a:off x="5825561" y="397724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09" name="Shape 809"/>
          <p:cNvSpPr/>
          <p:nvPr/>
        </p:nvSpPr>
        <p:spPr>
          <a:xfrm>
            <a:off x="5824155" y="447248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0" name="Shape 810"/>
          <p:cNvSpPr/>
          <p:nvPr/>
        </p:nvSpPr>
        <p:spPr>
          <a:xfrm>
            <a:off x="5822748" y="496772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1" name="Shape 811"/>
          <p:cNvSpPr/>
          <p:nvPr/>
        </p:nvSpPr>
        <p:spPr>
          <a:xfrm>
            <a:off x="5672533" y="412118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2" name="Shape 812"/>
          <p:cNvSpPr/>
          <p:nvPr/>
        </p:nvSpPr>
        <p:spPr>
          <a:xfrm>
            <a:off x="5671127" y="461641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3" name="Shape 813"/>
          <p:cNvSpPr/>
          <p:nvPr/>
        </p:nvSpPr>
        <p:spPr>
          <a:xfrm>
            <a:off x="5669720" y="511165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4" name="Shape 814"/>
          <p:cNvSpPr/>
          <p:nvPr/>
        </p:nvSpPr>
        <p:spPr>
          <a:xfrm>
            <a:off x="5519508" y="426511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15" name="Shape 815"/>
          <p:cNvSpPr/>
          <p:nvPr/>
        </p:nvSpPr>
        <p:spPr>
          <a:xfrm>
            <a:off x="5516692" y="525558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16" name="Shape 816"/>
          <p:cNvCxnSpPr>
            <a:stCxn id="782" idx="2"/>
            <a:endCxn id="758" idx="6"/>
          </p:cNvCxnSpPr>
          <p:nvPr/>
        </p:nvCxnSpPr>
        <p:spPr>
          <a:xfrm rot="10800000">
            <a:off x="1942444" y="3858438"/>
            <a:ext cx="752333" cy="804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17" name="Shape 817"/>
          <p:cNvCxnSpPr>
            <a:stCxn id="782" idx="2"/>
            <a:endCxn id="763" idx="6"/>
          </p:cNvCxnSpPr>
          <p:nvPr/>
        </p:nvCxnSpPr>
        <p:spPr>
          <a:xfrm rot="10800000">
            <a:off x="1789444" y="4002438"/>
            <a:ext cx="905333" cy="660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18" name="Shape 818"/>
          <p:cNvCxnSpPr>
            <a:stCxn id="782" idx="2"/>
            <a:endCxn id="768" idx="6"/>
          </p:cNvCxnSpPr>
          <p:nvPr/>
        </p:nvCxnSpPr>
        <p:spPr>
          <a:xfrm rot="10800000">
            <a:off x="1636444" y="4146438"/>
            <a:ext cx="1058333" cy="516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19" name="Shape 819"/>
          <p:cNvCxnSpPr>
            <a:stCxn id="782" idx="2"/>
            <a:endCxn id="759" idx="6"/>
          </p:cNvCxnSpPr>
          <p:nvPr/>
        </p:nvCxnSpPr>
        <p:spPr>
          <a:xfrm rot="10800000">
            <a:off x="1940777" y="4353771"/>
            <a:ext cx="754000" cy="309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0" name="Shape 820"/>
          <p:cNvCxnSpPr>
            <a:stCxn id="782" idx="2"/>
            <a:endCxn id="764" idx="6"/>
          </p:cNvCxnSpPr>
          <p:nvPr/>
        </p:nvCxnSpPr>
        <p:spPr>
          <a:xfrm rot="10800000">
            <a:off x="1787777" y="4497771"/>
            <a:ext cx="907000" cy="165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1" name="Shape 821"/>
          <p:cNvCxnSpPr>
            <a:stCxn id="782" idx="2"/>
            <a:endCxn id="769" idx="6"/>
          </p:cNvCxnSpPr>
          <p:nvPr/>
        </p:nvCxnSpPr>
        <p:spPr>
          <a:xfrm rot="10800000">
            <a:off x="1634777" y="4641438"/>
            <a:ext cx="1060000" cy="21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2" name="Shape 822"/>
          <p:cNvCxnSpPr>
            <a:stCxn id="782" idx="2"/>
            <a:endCxn id="760" idx="6"/>
          </p:cNvCxnSpPr>
          <p:nvPr/>
        </p:nvCxnSpPr>
        <p:spPr>
          <a:xfrm flipH="1">
            <a:off x="1939444" y="4662771"/>
            <a:ext cx="755333" cy="186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3" name="Shape 823"/>
          <p:cNvCxnSpPr>
            <a:stCxn id="782" idx="2"/>
            <a:endCxn id="765" idx="6"/>
          </p:cNvCxnSpPr>
          <p:nvPr/>
        </p:nvCxnSpPr>
        <p:spPr>
          <a:xfrm flipH="1">
            <a:off x="1786444" y="4662771"/>
            <a:ext cx="908333" cy="330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4" name="Shape 824"/>
          <p:cNvCxnSpPr>
            <a:stCxn id="782" idx="2"/>
            <a:endCxn id="770" idx="6"/>
          </p:cNvCxnSpPr>
          <p:nvPr/>
        </p:nvCxnSpPr>
        <p:spPr>
          <a:xfrm flipH="1">
            <a:off x="1633444" y="4662771"/>
            <a:ext cx="1061333" cy="474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sp>
        <p:nvSpPr>
          <p:cNvPr id="825" name="Shape 825"/>
          <p:cNvSpPr/>
          <p:nvPr/>
        </p:nvSpPr>
        <p:spPr>
          <a:xfrm>
            <a:off x="2541750" y="4616480"/>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26" name="Shape 826"/>
          <p:cNvCxnSpPr>
            <a:stCxn id="797" idx="2"/>
            <a:endCxn id="777" idx="6"/>
          </p:cNvCxnSpPr>
          <p:nvPr/>
        </p:nvCxnSpPr>
        <p:spPr>
          <a:xfrm rot="10800000">
            <a:off x="3231935" y="4023704"/>
            <a:ext cx="476333" cy="613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7" name="Shape 827"/>
          <p:cNvCxnSpPr>
            <a:stCxn id="797" idx="2"/>
            <a:endCxn id="781" idx="6"/>
          </p:cNvCxnSpPr>
          <p:nvPr/>
        </p:nvCxnSpPr>
        <p:spPr>
          <a:xfrm rot="10800000">
            <a:off x="3078601" y="4167371"/>
            <a:ext cx="629667" cy="470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8" name="Shape 828"/>
          <p:cNvCxnSpPr>
            <a:stCxn id="797" idx="2"/>
            <a:endCxn id="785" idx="6"/>
          </p:cNvCxnSpPr>
          <p:nvPr/>
        </p:nvCxnSpPr>
        <p:spPr>
          <a:xfrm rot="10800000">
            <a:off x="2925601" y="4311371"/>
            <a:ext cx="782667" cy="326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29" name="Shape 829"/>
          <p:cNvCxnSpPr>
            <a:stCxn id="797" idx="2"/>
            <a:endCxn id="778" idx="6"/>
          </p:cNvCxnSpPr>
          <p:nvPr/>
        </p:nvCxnSpPr>
        <p:spPr>
          <a:xfrm rot="10800000">
            <a:off x="3230268" y="4518704"/>
            <a:ext cx="478000" cy="118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0" name="Shape 830"/>
          <p:cNvCxnSpPr>
            <a:stCxn id="797" idx="2"/>
            <a:endCxn id="782" idx="6"/>
          </p:cNvCxnSpPr>
          <p:nvPr/>
        </p:nvCxnSpPr>
        <p:spPr>
          <a:xfrm flipH="1">
            <a:off x="3077268" y="4637371"/>
            <a:ext cx="631000" cy="25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1" name="Shape 831"/>
          <p:cNvCxnSpPr>
            <a:stCxn id="797" idx="2"/>
            <a:endCxn id="825" idx="6"/>
          </p:cNvCxnSpPr>
          <p:nvPr/>
        </p:nvCxnSpPr>
        <p:spPr>
          <a:xfrm flipH="1">
            <a:off x="2924268" y="4637371"/>
            <a:ext cx="784000" cy="169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2" name="Shape 832"/>
          <p:cNvCxnSpPr>
            <a:stCxn id="797" idx="2"/>
            <a:endCxn id="779" idx="6"/>
          </p:cNvCxnSpPr>
          <p:nvPr/>
        </p:nvCxnSpPr>
        <p:spPr>
          <a:xfrm flipH="1">
            <a:off x="3228935" y="4637371"/>
            <a:ext cx="479333" cy="376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3" name="Shape 833"/>
          <p:cNvCxnSpPr>
            <a:stCxn id="797" idx="2"/>
            <a:endCxn id="783" idx="6"/>
          </p:cNvCxnSpPr>
          <p:nvPr/>
        </p:nvCxnSpPr>
        <p:spPr>
          <a:xfrm flipH="1">
            <a:off x="3075935" y="4637371"/>
            <a:ext cx="632333" cy="520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4" name="Shape 834"/>
          <p:cNvCxnSpPr>
            <a:stCxn id="797" idx="2"/>
            <a:endCxn id="786" idx="6"/>
          </p:cNvCxnSpPr>
          <p:nvPr/>
        </p:nvCxnSpPr>
        <p:spPr>
          <a:xfrm flipH="1">
            <a:off x="2922935" y="4637371"/>
            <a:ext cx="785333" cy="664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sp>
        <p:nvSpPr>
          <p:cNvPr id="835" name="Shape 835"/>
          <p:cNvSpPr/>
          <p:nvPr/>
        </p:nvSpPr>
        <p:spPr>
          <a:xfrm>
            <a:off x="3557750" y="458684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36" name="Shape 836"/>
          <p:cNvCxnSpPr>
            <a:stCxn id="806" idx="2"/>
            <a:endCxn id="792" idx="6"/>
          </p:cNvCxnSpPr>
          <p:nvPr/>
        </p:nvCxnSpPr>
        <p:spPr>
          <a:xfrm rot="10800000">
            <a:off x="4245365" y="3998208"/>
            <a:ext cx="575333" cy="855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7" name="Shape 837"/>
          <p:cNvCxnSpPr>
            <a:stCxn id="806" idx="2"/>
            <a:endCxn id="796" idx="6"/>
          </p:cNvCxnSpPr>
          <p:nvPr/>
        </p:nvCxnSpPr>
        <p:spPr>
          <a:xfrm rot="10800000">
            <a:off x="4092365" y="4142208"/>
            <a:ext cx="728333" cy="711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8" name="Shape 838"/>
          <p:cNvCxnSpPr>
            <a:stCxn id="806" idx="2"/>
            <a:endCxn id="800" idx="6"/>
          </p:cNvCxnSpPr>
          <p:nvPr/>
        </p:nvCxnSpPr>
        <p:spPr>
          <a:xfrm rot="10800000">
            <a:off x="3939365" y="4286208"/>
            <a:ext cx="881333" cy="567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39" name="Shape 839"/>
          <p:cNvCxnSpPr>
            <a:stCxn id="806" idx="2"/>
            <a:endCxn id="793" idx="6"/>
          </p:cNvCxnSpPr>
          <p:nvPr/>
        </p:nvCxnSpPr>
        <p:spPr>
          <a:xfrm rot="10800000">
            <a:off x="4244031" y="4493541"/>
            <a:ext cx="576667" cy="359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0" name="Shape 840"/>
          <p:cNvCxnSpPr>
            <a:stCxn id="806" idx="2"/>
            <a:endCxn id="797" idx="6"/>
          </p:cNvCxnSpPr>
          <p:nvPr/>
        </p:nvCxnSpPr>
        <p:spPr>
          <a:xfrm rot="10800000">
            <a:off x="4090698" y="4637208"/>
            <a:ext cx="730000" cy="216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1" name="Shape 841"/>
          <p:cNvCxnSpPr>
            <a:stCxn id="806" idx="2"/>
            <a:endCxn id="835" idx="6"/>
          </p:cNvCxnSpPr>
          <p:nvPr/>
        </p:nvCxnSpPr>
        <p:spPr>
          <a:xfrm rot="10800000">
            <a:off x="3940365" y="4777208"/>
            <a:ext cx="880333" cy="76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2" name="Shape 842"/>
          <p:cNvCxnSpPr>
            <a:stCxn id="806" idx="2"/>
            <a:endCxn id="794" idx="6"/>
          </p:cNvCxnSpPr>
          <p:nvPr/>
        </p:nvCxnSpPr>
        <p:spPr>
          <a:xfrm flipH="1">
            <a:off x="4242365" y="4853208"/>
            <a:ext cx="578333" cy="135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3" name="Shape 843"/>
          <p:cNvCxnSpPr>
            <a:stCxn id="806" idx="2"/>
            <a:endCxn id="798" idx="6"/>
          </p:cNvCxnSpPr>
          <p:nvPr/>
        </p:nvCxnSpPr>
        <p:spPr>
          <a:xfrm flipH="1">
            <a:off x="4089365" y="4853208"/>
            <a:ext cx="731333" cy="279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4" name="Shape 844"/>
          <p:cNvCxnSpPr>
            <a:stCxn id="806" idx="2"/>
            <a:endCxn id="801" idx="6"/>
          </p:cNvCxnSpPr>
          <p:nvPr/>
        </p:nvCxnSpPr>
        <p:spPr>
          <a:xfrm flipH="1">
            <a:off x="3936365" y="4853208"/>
            <a:ext cx="884333" cy="423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sp>
        <p:nvSpPr>
          <p:cNvPr id="845" name="Shape 845"/>
          <p:cNvSpPr/>
          <p:nvPr/>
        </p:nvSpPr>
        <p:spPr>
          <a:xfrm>
            <a:off x="4667670" y="480691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46" name="Shape 846"/>
          <p:cNvCxnSpPr/>
          <p:nvPr/>
        </p:nvCxnSpPr>
        <p:spPr>
          <a:xfrm rot="10800000">
            <a:off x="5303169" y="4218520"/>
            <a:ext cx="470544" cy="59260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7" name="Shape 847"/>
          <p:cNvCxnSpPr/>
          <p:nvPr/>
        </p:nvCxnSpPr>
        <p:spPr>
          <a:xfrm rot="10800000">
            <a:off x="5150141" y="4362451"/>
            <a:ext cx="623571" cy="44866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8" name="Shape 848"/>
          <p:cNvCxnSpPr/>
          <p:nvPr/>
        </p:nvCxnSpPr>
        <p:spPr>
          <a:xfrm rot="10800000">
            <a:off x="4997119" y="4506386"/>
            <a:ext cx="776599" cy="30473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49" name="Shape 849"/>
          <p:cNvCxnSpPr/>
          <p:nvPr/>
        </p:nvCxnSpPr>
        <p:spPr>
          <a:xfrm rot="10800000">
            <a:off x="5301761" y="4713751"/>
            <a:ext cx="471951" cy="97364"/>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0" name="Shape 850"/>
          <p:cNvCxnSpPr/>
          <p:nvPr/>
        </p:nvCxnSpPr>
        <p:spPr>
          <a:xfrm flipH="1">
            <a:off x="5148739" y="4811119"/>
            <a:ext cx="624979" cy="46564"/>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1" name="Shape 851"/>
          <p:cNvCxnSpPr/>
          <p:nvPr/>
        </p:nvCxnSpPr>
        <p:spPr>
          <a:xfrm flipH="1">
            <a:off x="4995710" y="4811119"/>
            <a:ext cx="778006" cy="19049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2" name="Shape 852"/>
          <p:cNvCxnSpPr>
            <a:stCxn id="812" idx="2"/>
            <a:endCxn id="737" idx="6"/>
          </p:cNvCxnSpPr>
          <p:nvPr/>
        </p:nvCxnSpPr>
        <p:spPr>
          <a:xfrm flipH="1">
            <a:off x="5354794" y="4806642"/>
            <a:ext cx="316333" cy="398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sp>
        <p:nvSpPr>
          <p:cNvPr id="853" name="Shape 853"/>
          <p:cNvSpPr/>
          <p:nvPr/>
        </p:nvSpPr>
        <p:spPr>
          <a:xfrm>
            <a:off x="5518101" y="476035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54" name="Shape 854"/>
          <p:cNvCxnSpPr>
            <a:stCxn id="812" idx="6"/>
          </p:cNvCxnSpPr>
          <p:nvPr/>
        </p:nvCxnSpPr>
        <p:spPr>
          <a:xfrm rot="10800000" flipH="1">
            <a:off x="6053699" y="4798975"/>
            <a:ext cx="570000" cy="7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5" name="Shape 855"/>
          <p:cNvCxnSpPr>
            <a:endCxn id="809" idx="6"/>
          </p:cNvCxnSpPr>
          <p:nvPr/>
        </p:nvCxnSpPr>
        <p:spPr>
          <a:xfrm rot="10800000">
            <a:off x="6206727" y="4662708"/>
            <a:ext cx="417000" cy="13633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6" name="Shape 856"/>
          <p:cNvCxnSpPr>
            <a:endCxn id="853" idx="6"/>
          </p:cNvCxnSpPr>
          <p:nvPr/>
        </p:nvCxnSpPr>
        <p:spPr>
          <a:xfrm flipH="1">
            <a:off x="5900673" y="4798909"/>
            <a:ext cx="723000" cy="151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7" name="Shape 857"/>
          <p:cNvCxnSpPr>
            <a:endCxn id="814" idx="6"/>
          </p:cNvCxnSpPr>
          <p:nvPr/>
        </p:nvCxnSpPr>
        <p:spPr>
          <a:xfrm rot="10800000">
            <a:off x="5902080" y="4455339"/>
            <a:ext cx="721667" cy="343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8" name="Shape 858"/>
          <p:cNvCxnSpPr>
            <a:endCxn id="811" idx="6"/>
          </p:cNvCxnSpPr>
          <p:nvPr/>
        </p:nvCxnSpPr>
        <p:spPr>
          <a:xfrm rot="10800000">
            <a:off x="6055105" y="4311404"/>
            <a:ext cx="568667" cy="487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59" name="Shape 859"/>
          <p:cNvCxnSpPr>
            <a:endCxn id="808" idx="6"/>
          </p:cNvCxnSpPr>
          <p:nvPr/>
        </p:nvCxnSpPr>
        <p:spPr>
          <a:xfrm rot="10800000">
            <a:off x="6208133" y="4167472"/>
            <a:ext cx="415667" cy="631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0" name="Shape 860"/>
          <p:cNvCxnSpPr>
            <a:endCxn id="815" idx="6"/>
          </p:cNvCxnSpPr>
          <p:nvPr/>
        </p:nvCxnSpPr>
        <p:spPr>
          <a:xfrm flipH="1">
            <a:off x="5899265" y="4799144"/>
            <a:ext cx="724333" cy="64666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1" name="Shape 861"/>
          <p:cNvCxnSpPr>
            <a:endCxn id="813" idx="6"/>
          </p:cNvCxnSpPr>
          <p:nvPr/>
        </p:nvCxnSpPr>
        <p:spPr>
          <a:xfrm flipH="1">
            <a:off x="6052292" y="4798879"/>
            <a:ext cx="571333" cy="503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2" name="Shape 862"/>
          <p:cNvCxnSpPr>
            <a:endCxn id="810" idx="6"/>
          </p:cNvCxnSpPr>
          <p:nvPr/>
        </p:nvCxnSpPr>
        <p:spPr>
          <a:xfrm flipH="1">
            <a:off x="6205320" y="4798944"/>
            <a:ext cx="418333" cy="35900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3" name="Shape 863"/>
          <p:cNvCxnSpPr/>
          <p:nvPr/>
        </p:nvCxnSpPr>
        <p:spPr>
          <a:xfrm rot="10800000">
            <a:off x="7001929" y="3803761"/>
            <a:ext cx="129533" cy="492858"/>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4" name="Shape 864"/>
          <p:cNvCxnSpPr/>
          <p:nvPr/>
        </p:nvCxnSpPr>
        <p:spPr>
          <a:xfrm flipH="1">
            <a:off x="7000521" y="4296619"/>
            <a:ext cx="130942" cy="237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5" name="Shape 865"/>
          <p:cNvCxnSpPr/>
          <p:nvPr/>
        </p:nvCxnSpPr>
        <p:spPr>
          <a:xfrm flipH="1">
            <a:off x="7006331" y="4296620"/>
            <a:ext cx="125132" cy="502372"/>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6" name="Shape 866"/>
          <p:cNvCxnSpPr/>
          <p:nvPr/>
        </p:nvCxnSpPr>
        <p:spPr>
          <a:xfrm flipH="1">
            <a:off x="7004922" y="4296619"/>
            <a:ext cx="126540" cy="99760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7" name="Shape 867"/>
          <p:cNvCxnSpPr/>
          <p:nvPr/>
        </p:nvCxnSpPr>
        <p:spPr>
          <a:xfrm flipH="1">
            <a:off x="7003515" y="4296619"/>
            <a:ext cx="127947" cy="149284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8" name="Shape 868"/>
          <p:cNvCxnSpPr/>
          <p:nvPr/>
        </p:nvCxnSpPr>
        <p:spPr>
          <a:xfrm rot="10800000">
            <a:off x="7001931" y="3803761"/>
            <a:ext cx="135343" cy="992851"/>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69" name="Shape 869"/>
          <p:cNvCxnSpPr/>
          <p:nvPr/>
        </p:nvCxnSpPr>
        <p:spPr>
          <a:xfrm rot="10800000">
            <a:off x="7000522" y="4298997"/>
            <a:ext cx="136750" cy="49761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0" name="Shape 870"/>
          <p:cNvCxnSpPr/>
          <p:nvPr/>
        </p:nvCxnSpPr>
        <p:spPr>
          <a:xfrm flipH="1">
            <a:off x="7006331" y="4796612"/>
            <a:ext cx="130942" cy="238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1" name="Shape 871"/>
          <p:cNvCxnSpPr/>
          <p:nvPr/>
        </p:nvCxnSpPr>
        <p:spPr>
          <a:xfrm flipH="1">
            <a:off x="7004924" y="4796613"/>
            <a:ext cx="132350" cy="49761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2" name="Shape 872"/>
          <p:cNvCxnSpPr/>
          <p:nvPr/>
        </p:nvCxnSpPr>
        <p:spPr>
          <a:xfrm flipH="1">
            <a:off x="7003517" y="4796612"/>
            <a:ext cx="133757" cy="99285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3" name="Shape 873"/>
          <p:cNvCxnSpPr/>
          <p:nvPr/>
        </p:nvCxnSpPr>
        <p:spPr>
          <a:xfrm rot="10800000">
            <a:off x="7001929" y="3803760"/>
            <a:ext cx="133936" cy="148808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4" name="Shape 874"/>
          <p:cNvCxnSpPr/>
          <p:nvPr/>
        </p:nvCxnSpPr>
        <p:spPr>
          <a:xfrm rot="10800000">
            <a:off x="7006329" y="4798991"/>
            <a:ext cx="129533" cy="492856"/>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5" name="Shape 875"/>
          <p:cNvCxnSpPr/>
          <p:nvPr/>
        </p:nvCxnSpPr>
        <p:spPr>
          <a:xfrm flipH="1">
            <a:off x="7004922" y="5291849"/>
            <a:ext cx="130942" cy="238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6" name="Shape 876"/>
          <p:cNvCxnSpPr/>
          <p:nvPr/>
        </p:nvCxnSpPr>
        <p:spPr>
          <a:xfrm flipH="1">
            <a:off x="7003515" y="5291849"/>
            <a:ext cx="132348" cy="497617"/>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7" name="Shape 877"/>
          <p:cNvCxnSpPr/>
          <p:nvPr/>
        </p:nvCxnSpPr>
        <p:spPr>
          <a:xfrm rot="10800000" flipH="1">
            <a:off x="7514038" y="4294239"/>
            <a:ext cx="130942" cy="2380"/>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8" name="Shape 878"/>
          <p:cNvCxnSpPr/>
          <p:nvPr/>
        </p:nvCxnSpPr>
        <p:spPr>
          <a:xfrm flipH="1">
            <a:off x="7519847" y="4294238"/>
            <a:ext cx="125132" cy="502372"/>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79" name="Shape 879"/>
          <p:cNvCxnSpPr/>
          <p:nvPr/>
        </p:nvCxnSpPr>
        <p:spPr>
          <a:xfrm flipH="1">
            <a:off x="7518439" y="4294238"/>
            <a:ext cx="126540" cy="99760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0" name="Shape 880"/>
          <p:cNvCxnSpPr/>
          <p:nvPr/>
        </p:nvCxnSpPr>
        <p:spPr>
          <a:xfrm rot="10800000">
            <a:off x="7514038" y="4296618"/>
            <a:ext cx="136750" cy="49761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1" name="Shape 881"/>
          <p:cNvCxnSpPr/>
          <p:nvPr/>
        </p:nvCxnSpPr>
        <p:spPr>
          <a:xfrm flipH="1">
            <a:off x="7519847" y="4794234"/>
            <a:ext cx="130942" cy="237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2" name="Shape 882"/>
          <p:cNvCxnSpPr/>
          <p:nvPr/>
        </p:nvCxnSpPr>
        <p:spPr>
          <a:xfrm flipH="1">
            <a:off x="7518439" y="4794234"/>
            <a:ext cx="132350" cy="497613"/>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3" name="Shape 883"/>
          <p:cNvCxnSpPr/>
          <p:nvPr/>
        </p:nvCxnSpPr>
        <p:spPr>
          <a:xfrm rot="10800000">
            <a:off x="7514037" y="4296619"/>
            <a:ext cx="135343" cy="992851"/>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4" name="Shape 884"/>
          <p:cNvCxnSpPr/>
          <p:nvPr/>
        </p:nvCxnSpPr>
        <p:spPr>
          <a:xfrm rot="10800000">
            <a:off x="7519845" y="4796612"/>
            <a:ext cx="129533" cy="492858"/>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cxnSp>
        <p:nvCxnSpPr>
          <p:cNvPr id="885" name="Shape 885"/>
          <p:cNvCxnSpPr/>
          <p:nvPr/>
        </p:nvCxnSpPr>
        <p:spPr>
          <a:xfrm flipH="1">
            <a:off x="7518438" y="5289471"/>
            <a:ext cx="130942" cy="2379"/>
          </a:xfrm>
          <a:prstGeom prst="straightConnector1">
            <a:avLst/>
          </a:prstGeom>
          <a:noFill/>
          <a:ln w="25400" cap="flat" cmpd="sng">
            <a:solidFill>
              <a:srgbClr val="868686"/>
            </a:solidFill>
            <a:prstDash val="solid"/>
            <a:round/>
            <a:headEnd type="none" w="med" len="med"/>
            <a:tailEnd type="none" w="med" len="med"/>
          </a:ln>
          <a:effectLst>
            <a:outerShdw blurRad="39999" dist="20000" dir="5400000" rotWithShape="0">
              <a:srgbClr val="000000">
                <a:alpha val="37254"/>
              </a:srgbClr>
            </a:outerShdw>
          </a:effectLst>
        </p:spPr>
      </p:cxnSp>
      <p:sp>
        <p:nvSpPr>
          <p:cNvPr id="886" name="Shape 886"/>
          <p:cNvSpPr/>
          <p:nvPr/>
        </p:nvSpPr>
        <p:spPr>
          <a:xfrm>
            <a:off x="6619357" y="361353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87" name="Shape 887"/>
          <p:cNvSpPr/>
          <p:nvPr/>
        </p:nvSpPr>
        <p:spPr>
          <a:xfrm>
            <a:off x="6617948" y="410877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88" name="Shape 888"/>
          <p:cNvSpPr/>
          <p:nvPr/>
        </p:nvSpPr>
        <p:spPr>
          <a:xfrm>
            <a:off x="6623758" y="460876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89" name="Shape 889"/>
          <p:cNvSpPr/>
          <p:nvPr/>
        </p:nvSpPr>
        <p:spPr>
          <a:xfrm>
            <a:off x="6622349" y="510400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0" name="Shape 890"/>
          <p:cNvSpPr/>
          <p:nvPr/>
        </p:nvSpPr>
        <p:spPr>
          <a:xfrm>
            <a:off x="6620942" y="5599241"/>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1" name="Shape 891"/>
          <p:cNvSpPr/>
          <p:nvPr/>
        </p:nvSpPr>
        <p:spPr>
          <a:xfrm>
            <a:off x="7131463" y="410639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2" name="Shape 892"/>
          <p:cNvSpPr/>
          <p:nvPr/>
        </p:nvSpPr>
        <p:spPr>
          <a:xfrm>
            <a:off x="7137273" y="4606387"/>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3" name="Shape 893"/>
          <p:cNvSpPr/>
          <p:nvPr/>
        </p:nvSpPr>
        <p:spPr>
          <a:xfrm>
            <a:off x="7135865" y="5101624"/>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4" name="Shape 894"/>
          <p:cNvSpPr/>
          <p:nvPr/>
        </p:nvSpPr>
        <p:spPr>
          <a:xfrm>
            <a:off x="7644980" y="4104013"/>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5" name="Shape 895"/>
          <p:cNvSpPr/>
          <p:nvPr/>
        </p:nvSpPr>
        <p:spPr>
          <a:xfrm>
            <a:off x="7650789" y="4604008"/>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sp>
        <p:nvSpPr>
          <p:cNvPr id="896" name="Shape 896"/>
          <p:cNvSpPr/>
          <p:nvPr/>
        </p:nvSpPr>
        <p:spPr>
          <a:xfrm>
            <a:off x="7649380" y="5099246"/>
            <a:ext cx="382571" cy="380449"/>
          </a:xfrm>
          <a:prstGeom prst="ellipse">
            <a:avLst/>
          </a:prstGeom>
          <a:solidFill>
            <a:schemeClr val="lt1"/>
          </a:solidFill>
          <a:ln w="44450" cap="flat" cmpd="sng">
            <a:solidFill>
              <a:srgbClr val="83BA24"/>
            </a:solidFill>
            <a:prstDash val="solid"/>
            <a:round/>
            <a:headEnd type="none" w="med" len="med"/>
            <a:tailEnd type="none" w="med" len="med"/>
          </a:ln>
          <a:effectLst>
            <a:outerShdw blurRad="39999" dist="23000" dir="5400000" rotWithShape="0">
              <a:srgbClr val="000000">
                <a:alpha val="34509"/>
              </a:srgbClr>
            </a:outerShdw>
          </a:effectLst>
        </p:spPr>
        <p:txBody>
          <a:bodyPr lIns="42306" tIns="21139" rIns="42306" bIns="21139" anchor="ctr" anchorCtr="0">
            <a:noAutofit/>
          </a:bodyPr>
          <a:lstStyle/>
          <a:p>
            <a:pPr algn="ctr">
              <a:buClr>
                <a:srgbClr val="000000"/>
              </a:buClr>
            </a:pPr>
            <a:endParaRPr sz="2000" baseline="30000">
              <a:solidFill>
                <a:srgbClr val="000000"/>
              </a:solidFill>
              <a:latin typeface="Arial"/>
              <a:ea typeface="Arial"/>
              <a:cs typeface="Arial"/>
              <a:sym typeface="Arial"/>
            </a:endParaRPr>
          </a:p>
        </p:txBody>
      </p:sp>
      <p:cxnSp>
        <p:nvCxnSpPr>
          <p:cNvPr id="897" name="Shape 897"/>
          <p:cNvCxnSpPr/>
          <p:nvPr/>
        </p:nvCxnSpPr>
        <p:spPr>
          <a:xfrm rot="10800000">
            <a:off x="8989634" y="1104582"/>
            <a:ext cx="0" cy="5547360"/>
          </a:xfrm>
          <a:prstGeom prst="straightConnector1">
            <a:avLst/>
          </a:prstGeom>
          <a:noFill/>
          <a:ln w="25400" cap="flat" cmpd="sng">
            <a:solidFill>
              <a:schemeClr val="dk1"/>
            </a:solidFill>
            <a:prstDash val="solid"/>
            <a:round/>
            <a:headEnd type="none" w="med" len="med"/>
            <a:tailEnd type="none" w="med" len="med"/>
          </a:ln>
        </p:spPr>
      </p:cxnSp>
      <p:sp>
        <p:nvSpPr>
          <p:cNvPr id="898" name="Shape 898"/>
          <p:cNvSpPr txBox="1"/>
          <p:nvPr/>
        </p:nvSpPr>
        <p:spPr>
          <a:xfrm>
            <a:off x="9414734" y="2106084"/>
            <a:ext cx="2583281" cy="4067523"/>
          </a:xfrm>
          <a:prstGeom prst="rect">
            <a:avLst/>
          </a:prstGeom>
          <a:noFill/>
          <a:ln>
            <a:noFill/>
          </a:ln>
        </p:spPr>
        <p:txBody>
          <a:bodyPr lIns="42278" tIns="21139" rIns="42278" bIns="21139" anchor="t" anchorCtr="0">
            <a:noAutofit/>
          </a:bodyPr>
          <a:lstStyle/>
          <a:p>
            <a:pPr>
              <a:lnSpc>
                <a:spcPct val="90000"/>
              </a:lnSpc>
              <a:buClr>
                <a:schemeClr val="lt2"/>
              </a:buClr>
              <a:buSzPct val="25000"/>
            </a:pPr>
            <a:r>
              <a:rPr lang="en-US" sz="1667" b="1">
                <a:solidFill>
                  <a:schemeClr val="lt2"/>
                </a:solidFill>
                <a:latin typeface="Trebuchet MS"/>
                <a:ea typeface="Trebuchet MS"/>
                <a:cs typeface="Trebuchet MS"/>
                <a:sym typeface="Trebuchet MS"/>
              </a:rPr>
              <a:t>Application components:</a:t>
            </a:r>
          </a:p>
          <a:p>
            <a:pPr>
              <a:lnSpc>
                <a:spcPct val="90000"/>
              </a:lnSpc>
              <a:buClr>
                <a:srgbClr val="000000"/>
              </a:buClr>
            </a:pPr>
            <a:endParaRPr sz="1667" b="1">
              <a:solidFill>
                <a:srgbClr val="000000"/>
              </a:solidFill>
              <a:latin typeface="Trebuchet MS"/>
              <a:ea typeface="Trebuchet MS"/>
              <a:cs typeface="Trebuchet MS"/>
              <a:sym typeface="Trebuchet MS"/>
            </a:endParaRPr>
          </a:p>
          <a:p>
            <a:pPr>
              <a:lnSpc>
                <a:spcPct val="90000"/>
              </a:lnSpc>
              <a:buClr>
                <a:srgbClr val="76B900"/>
              </a:buClr>
              <a:buSzPct val="25000"/>
            </a:pPr>
            <a:r>
              <a:rPr lang="en-US" sz="1667" b="1">
                <a:solidFill>
                  <a:srgbClr val="76B900"/>
                </a:solidFill>
                <a:latin typeface="Trebuchet MS"/>
                <a:ea typeface="Trebuchet MS"/>
                <a:cs typeface="Trebuchet MS"/>
                <a:sym typeface="Trebuchet MS"/>
              </a:rPr>
              <a:t>Task objective</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e.g. Identify face</a:t>
            </a:r>
          </a:p>
          <a:p>
            <a:pPr>
              <a:lnSpc>
                <a:spcPct val="90000"/>
              </a:lnSpc>
              <a:buClr>
                <a:srgbClr val="000000"/>
              </a:buClr>
            </a:pPr>
            <a:endParaRPr sz="1667" b="1">
              <a:solidFill>
                <a:srgbClr val="76B900"/>
              </a:solidFill>
              <a:latin typeface="Trebuchet MS"/>
              <a:ea typeface="Trebuchet MS"/>
              <a:cs typeface="Trebuchet MS"/>
              <a:sym typeface="Trebuchet MS"/>
            </a:endParaRPr>
          </a:p>
          <a:p>
            <a:pPr>
              <a:lnSpc>
                <a:spcPct val="90000"/>
              </a:lnSpc>
              <a:buClr>
                <a:srgbClr val="76B900"/>
              </a:buClr>
              <a:buSzPct val="25000"/>
            </a:pPr>
            <a:r>
              <a:rPr lang="en-US" sz="1667" b="1">
                <a:solidFill>
                  <a:srgbClr val="76B900"/>
                </a:solidFill>
                <a:latin typeface="Trebuchet MS"/>
                <a:ea typeface="Trebuchet MS"/>
                <a:cs typeface="Trebuchet MS"/>
                <a:sym typeface="Trebuchet MS"/>
              </a:rPr>
              <a:t>Training data</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10-100M images</a:t>
            </a:r>
          </a:p>
          <a:p>
            <a:pPr>
              <a:lnSpc>
                <a:spcPct val="90000"/>
              </a:lnSpc>
              <a:buClr>
                <a:srgbClr val="000000"/>
              </a:buClr>
            </a:pPr>
            <a:endParaRPr sz="1667" b="1">
              <a:solidFill>
                <a:srgbClr val="76B900"/>
              </a:solidFill>
              <a:latin typeface="Trebuchet MS"/>
              <a:ea typeface="Trebuchet MS"/>
              <a:cs typeface="Trebuchet MS"/>
              <a:sym typeface="Trebuchet MS"/>
            </a:endParaRPr>
          </a:p>
          <a:p>
            <a:pPr>
              <a:lnSpc>
                <a:spcPct val="90000"/>
              </a:lnSpc>
              <a:buClr>
                <a:srgbClr val="76B900"/>
              </a:buClr>
              <a:buSzPct val="25000"/>
            </a:pPr>
            <a:r>
              <a:rPr lang="en-US" sz="1667" b="1">
                <a:solidFill>
                  <a:srgbClr val="76B900"/>
                </a:solidFill>
                <a:latin typeface="Trebuchet MS"/>
                <a:ea typeface="Trebuchet MS"/>
                <a:cs typeface="Trebuchet MS"/>
                <a:sym typeface="Trebuchet MS"/>
              </a:rPr>
              <a:t>Network architecture</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~10s-100s of layers</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1B parameters</a:t>
            </a:r>
          </a:p>
          <a:p>
            <a:pPr>
              <a:lnSpc>
                <a:spcPct val="90000"/>
              </a:lnSpc>
              <a:buClr>
                <a:srgbClr val="000000"/>
              </a:buClr>
            </a:pPr>
            <a:endParaRPr sz="1667" b="1">
              <a:solidFill>
                <a:srgbClr val="76B900"/>
              </a:solidFill>
              <a:latin typeface="Trebuchet MS"/>
              <a:ea typeface="Trebuchet MS"/>
              <a:cs typeface="Trebuchet MS"/>
              <a:sym typeface="Trebuchet MS"/>
            </a:endParaRPr>
          </a:p>
          <a:p>
            <a:pPr>
              <a:lnSpc>
                <a:spcPct val="90000"/>
              </a:lnSpc>
              <a:buClr>
                <a:srgbClr val="76B900"/>
              </a:buClr>
              <a:buSzPct val="25000"/>
            </a:pPr>
            <a:r>
              <a:rPr lang="en-US" sz="1667" b="1">
                <a:solidFill>
                  <a:srgbClr val="76B900"/>
                </a:solidFill>
                <a:latin typeface="Trebuchet MS"/>
                <a:ea typeface="Trebuchet MS"/>
                <a:cs typeface="Trebuchet MS"/>
                <a:sym typeface="Trebuchet MS"/>
              </a:rPr>
              <a:t>Learning algorithm</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~30 Exaflops</a:t>
            </a:r>
          </a:p>
          <a:p>
            <a:pPr>
              <a:lnSpc>
                <a:spcPct val="90000"/>
              </a:lnSpc>
              <a:buClr>
                <a:srgbClr val="000000"/>
              </a:buClr>
              <a:buSzPct val="25000"/>
            </a:pPr>
            <a:r>
              <a:rPr lang="en-US" sz="1667" b="1">
                <a:solidFill>
                  <a:srgbClr val="000000"/>
                </a:solidFill>
                <a:latin typeface="Trebuchet MS"/>
                <a:ea typeface="Trebuchet MS"/>
                <a:cs typeface="Trebuchet MS"/>
                <a:sym typeface="Trebuchet MS"/>
              </a:rPr>
              <a:t>1-30 GPU days</a:t>
            </a:r>
          </a:p>
        </p:txBody>
      </p:sp>
      <p:sp>
        <p:nvSpPr>
          <p:cNvPr id="899" name="Shape 899"/>
          <p:cNvSpPr txBox="1"/>
          <p:nvPr/>
        </p:nvSpPr>
        <p:spPr>
          <a:xfrm>
            <a:off x="798413" y="1408244"/>
            <a:ext cx="916016" cy="290677"/>
          </a:xfrm>
          <a:prstGeom prst="rect">
            <a:avLst/>
          </a:prstGeom>
          <a:noFill/>
          <a:ln>
            <a:noFill/>
          </a:ln>
        </p:spPr>
        <p:txBody>
          <a:bodyPr lIns="101583" tIns="50778" rIns="101583" bIns="50778" anchor="ctr" anchorCtr="0">
            <a:noAutofit/>
          </a:bodyPr>
          <a:lstStyle/>
          <a:p>
            <a:pPr algn="ctr">
              <a:lnSpc>
                <a:spcPct val="90000"/>
              </a:lnSpc>
              <a:buClr>
                <a:srgbClr val="000000"/>
              </a:buClr>
              <a:buSzPct val="25000"/>
            </a:pPr>
            <a:r>
              <a:rPr lang="en-US" sz="1333">
                <a:solidFill>
                  <a:srgbClr val="000000"/>
                </a:solidFill>
                <a:latin typeface="Trebuchet MS"/>
                <a:ea typeface="Trebuchet MS"/>
                <a:cs typeface="Trebuchet MS"/>
                <a:sym typeface="Trebuchet MS"/>
              </a:rPr>
              <a:t>Raw data</a:t>
            </a:r>
          </a:p>
        </p:txBody>
      </p:sp>
      <p:sp>
        <p:nvSpPr>
          <p:cNvPr id="900" name="Shape 900"/>
          <p:cNvSpPr txBox="1"/>
          <p:nvPr/>
        </p:nvSpPr>
        <p:spPr>
          <a:xfrm>
            <a:off x="2742795" y="1411574"/>
            <a:ext cx="1632608" cy="290677"/>
          </a:xfrm>
          <a:prstGeom prst="rect">
            <a:avLst/>
          </a:prstGeom>
          <a:noFill/>
          <a:ln>
            <a:noFill/>
          </a:ln>
        </p:spPr>
        <p:txBody>
          <a:bodyPr lIns="101583" tIns="50778" rIns="101583" bIns="50778" anchor="ctr" anchorCtr="0">
            <a:noAutofit/>
          </a:bodyPr>
          <a:lstStyle/>
          <a:p>
            <a:pPr algn="ctr">
              <a:lnSpc>
                <a:spcPct val="90000"/>
              </a:lnSpc>
              <a:buClr>
                <a:srgbClr val="000000"/>
              </a:buClr>
              <a:buSzPct val="25000"/>
            </a:pPr>
            <a:r>
              <a:rPr lang="en-US" sz="1333">
                <a:solidFill>
                  <a:srgbClr val="000000"/>
                </a:solidFill>
                <a:latin typeface="Trebuchet MS"/>
                <a:ea typeface="Trebuchet MS"/>
                <a:cs typeface="Trebuchet MS"/>
                <a:sym typeface="Trebuchet MS"/>
              </a:rPr>
              <a:t>Low-level features</a:t>
            </a:r>
          </a:p>
        </p:txBody>
      </p:sp>
      <p:sp>
        <p:nvSpPr>
          <p:cNvPr id="901" name="Shape 901"/>
          <p:cNvSpPr txBox="1"/>
          <p:nvPr/>
        </p:nvSpPr>
        <p:spPr>
          <a:xfrm>
            <a:off x="5016962" y="1414903"/>
            <a:ext cx="1606616" cy="290677"/>
          </a:xfrm>
          <a:prstGeom prst="rect">
            <a:avLst/>
          </a:prstGeom>
          <a:noFill/>
          <a:ln>
            <a:noFill/>
          </a:ln>
        </p:spPr>
        <p:txBody>
          <a:bodyPr lIns="101583" tIns="50778" rIns="101583" bIns="50778" anchor="ctr" anchorCtr="0">
            <a:noAutofit/>
          </a:bodyPr>
          <a:lstStyle/>
          <a:p>
            <a:pPr algn="ctr">
              <a:lnSpc>
                <a:spcPct val="90000"/>
              </a:lnSpc>
              <a:buClr>
                <a:srgbClr val="000000"/>
              </a:buClr>
              <a:buSzPct val="25000"/>
            </a:pPr>
            <a:r>
              <a:rPr lang="en-US" sz="1333">
                <a:solidFill>
                  <a:srgbClr val="000000"/>
                </a:solidFill>
                <a:latin typeface="Trebuchet MS"/>
                <a:ea typeface="Trebuchet MS"/>
                <a:cs typeface="Trebuchet MS"/>
                <a:sym typeface="Trebuchet MS"/>
              </a:rPr>
              <a:t>Mid-level features</a:t>
            </a:r>
          </a:p>
        </p:txBody>
      </p:sp>
      <p:sp>
        <p:nvSpPr>
          <p:cNvPr id="902" name="Shape 902"/>
          <p:cNvSpPr txBox="1"/>
          <p:nvPr/>
        </p:nvSpPr>
        <p:spPr>
          <a:xfrm>
            <a:off x="7148367" y="1418232"/>
            <a:ext cx="1666921" cy="290677"/>
          </a:xfrm>
          <a:prstGeom prst="rect">
            <a:avLst/>
          </a:prstGeom>
          <a:noFill/>
          <a:ln>
            <a:noFill/>
          </a:ln>
        </p:spPr>
        <p:txBody>
          <a:bodyPr lIns="101583" tIns="50778" rIns="101583" bIns="50778" anchor="ctr" anchorCtr="0">
            <a:noAutofit/>
          </a:bodyPr>
          <a:lstStyle/>
          <a:p>
            <a:pPr algn="ctr">
              <a:lnSpc>
                <a:spcPct val="90000"/>
              </a:lnSpc>
              <a:buClr>
                <a:srgbClr val="000000"/>
              </a:buClr>
              <a:buSzPct val="25000"/>
            </a:pPr>
            <a:r>
              <a:rPr lang="en-US" sz="1333">
                <a:solidFill>
                  <a:srgbClr val="000000"/>
                </a:solidFill>
                <a:latin typeface="Trebuchet MS"/>
                <a:ea typeface="Trebuchet MS"/>
                <a:cs typeface="Trebuchet MS"/>
                <a:sym typeface="Trebuchet MS"/>
              </a:rPr>
              <a:t>High-level features</a:t>
            </a:r>
          </a:p>
        </p:txBody>
      </p:sp>
    </p:spTree>
    <p:extLst>
      <p:ext uri="{BB962C8B-B14F-4D97-AF65-F5344CB8AC3E}">
        <p14:creationId xmlns:p14="http://schemas.microsoft.com/office/powerpoint/2010/main" val="58673381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p:nvPr/>
        </p:nvSpPr>
        <p:spPr>
          <a:xfrm>
            <a:off x="269543" y="341972"/>
            <a:ext cx="10543599" cy="786540"/>
          </a:xfrm>
          <a:prstGeom prst="rect">
            <a:avLst/>
          </a:prstGeom>
          <a:noFill/>
          <a:ln>
            <a:noFill/>
          </a:ln>
        </p:spPr>
        <p:txBody>
          <a:bodyPr wrap="square" lIns="101583" tIns="50778" rIns="101583" bIns="50778" anchor="t" anchorCtr="0">
            <a:noAutofit/>
          </a:bodyPr>
          <a:lstStyle/>
          <a:p>
            <a:pPr defTabSz="1015990">
              <a:buClr>
                <a:srgbClr val="73B900"/>
              </a:buClr>
              <a:buSzPct val="25000"/>
            </a:pPr>
            <a:r>
              <a:rPr lang="en-US" sz="3111" b="1" kern="0">
                <a:solidFill>
                  <a:srgbClr val="73B900"/>
                </a:solidFill>
                <a:latin typeface="Trebuchet MS"/>
                <a:ea typeface="Trebuchet MS"/>
                <a:cs typeface="Trebuchet MS"/>
                <a:sym typeface="Trebuchet MS"/>
              </a:rPr>
              <a:t>   </a:t>
            </a:r>
          </a:p>
        </p:txBody>
      </p:sp>
      <p:grpSp>
        <p:nvGrpSpPr>
          <p:cNvPr id="676" name="Shape 676"/>
          <p:cNvGrpSpPr/>
          <p:nvPr/>
        </p:nvGrpSpPr>
        <p:grpSpPr>
          <a:xfrm>
            <a:off x="324611" y="1203106"/>
            <a:ext cx="8880218" cy="5406762"/>
            <a:chOff x="1358166" y="919989"/>
            <a:chExt cx="7992196" cy="4866086"/>
          </a:xfrm>
        </p:grpSpPr>
        <p:grpSp>
          <p:nvGrpSpPr>
            <p:cNvPr id="677" name="Shape 677"/>
            <p:cNvGrpSpPr/>
            <p:nvPr/>
          </p:nvGrpSpPr>
          <p:grpSpPr>
            <a:xfrm>
              <a:off x="2801625" y="919989"/>
              <a:ext cx="2462230" cy="3346634"/>
              <a:chOff x="2132671" y="799444"/>
              <a:chExt cx="2545098" cy="3459268"/>
            </a:xfrm>
          </p:grpSpPr>
          <p:grpSp>
            <p:nvGrpSpPr>
              <p:cNvPr id="678" name="Shape 678"/>
              <p:cNvGrpSpPr/>
              <p:nvPr/>
            </p:nvGrpSpPr>
            <p:grpSpPr>
              <a:xfrm>
                <a:off x="2132671" y="1548833"/>
                <a:ext cx="368099" cy="2709879"/>
                <a:chOff x="2132671" y="1548833"/>
                <a:chExt cx="368099" cy="2709879"/>
              </a:xfrm>
            </p:grpSpPr>
            <p:sp>
              <p:nvSpPr>
                <p:cNvPr id="679" name="Shape 679"/>
                <p:cNvSpPr/>
                <p:nvPr/>
              </p:nvSpPr>
              <p:spPr>
                <a:xfrm rot="-5400000" flipH="1">
                  <a:off x="2066675" y="1614828"/>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80" name="Shape 680"/>
                <p:cNvSpPr txBox="1"/>
                <p:nvPr/>
              </p:nvSpPr>
              <p:spPr>
                <a:xfrm flipH="1">
                  <a:off x="2202960" y="16443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81" name="Shape 681"/>
                <p:cNvSpPr/>
                <p:nvPr/>
              </p:nvSpPr>
              <p:spPr>
                <a:xfrm rot="-5400000" flipH="1">
                  <a:off x="2066677" y="1983127"/>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82" name="Shape 682"/>
                <p:cNvSpPr txBox="1"/>
                <p:nvPr/>
              </p:nvSpPr>
              <p:spPr>
                <a:xfrm flipH="1">
                  <a:off x="2202960" y="20126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83" name="Shape 683"/>
                <p:cNvSpPr/>
                <p:nvPr/>
              </p:nvSpPr>
              <p:spPr>
                <a:xfrm rot="-5400000" flipH="1">
                  <a:off x="2066680" y="2351426"/>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84" name="Shape 684"/>
                <p:cNvSpPr txBox="1"/>
                <p:nvPr/>
              </p:nvSpPr>
              <p:spPr>
                <a:xfrm flipH="1">
                  <a:off x="2202960" y="23809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85" name="Shape 685"/>
                <p:cNvSpPr/>
                <p:nvPr/>
              </p:nvSpPr>
              <p:spPr>
                <a:xfrm rot="-5400000" flipH="1">
                  <a:off x="2066677" y="2719726"/>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86" name="Shape 686"/>
                <p:cNvSpPr txBox="1"/>
                <p:nvPr/>
              </p:nvSpPr>
              <p:spPr>
                <a:xfrm flipH="1">
                  <a:off x="2202960" y="27492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87" name="Shape 687"/>
                <p:cNvSpPr/>
                <p:nvPr/>
              </p:nvSpPr>
              <p:spPr>
                <a:xfrm rot="-5400000" flipH="1">
                  <a:off x="2066680" y="3088025"/>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88" name="Shape 688"/>
                <p:cNvSpPr txBox="1"/>
                <p:nvPr/>
              </p:nvSpPr>
              <p:spPr>
                <a:xfrm flipH="1">
                  <a:off x="2202960" y="31175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89" name="Shape 689"/>
                <p:cNvSpPr/>
                <p:nvPr/>
              </p:nvSpPr>
              <p:spPr>
                <a:xfrm rot="-5400000" flipH="1">
                  <a:off x="2066682" y="3456325"/>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90" name="Shape 690"/>
                <p:cNvSpPr txBox="1"/>
                <p:nvPr/>
              </p:nvSpPr>
              <p:spPr>
                <a:xfrm flipH="1">
                  <a:off x="2202960" y="34858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91" name="Shape 691"/>
                <p:cNvSpPr/>
                <p:nvPr/>
              </p:nvSpPr>
              <p:spPr>
                <a:xfrm rot="-5400000" flipH="1">
                  <a:off x="2066683" y="3824625"/>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92" name="Shape 692"/>
                <p:cNvSpPr txBox="1"/>
                <p:nvPr/>
              </p:nvSpPr>
              <p:spPr>
                <a:xfrm flipH="1">
                  <a:off x="2202960" y="3854124"/>
                  <a:ext cx="227511" cy="309093"/>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grpSp>
          <p:grpSp>
            <p:nvGrpSpPr>
              <p:cNvPr id="693" name="Shape 693"/>
              <p:cNvGrpSpPr/>
              <p:nvPr/>
            </p:nvGrpSpPr>
            <p:grpSpPr>
              <a:xfrm>
                <a:off x="2495504" y="1423935"/>
                <a:ext cx="368101" cy="2709878"/>
                <a:chOff x="3577008" y="2945024"/>
                <a:chExt cx="196238" cy="1444663"/>
              </a:xfrm>
            </p:grpSpPr>
            <p:sp>
              <p:nvSpPr>
                <p:cNvPr id="694" name="Shape 69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95" name="Shape 69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696" name="Shape 69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97" name="Shape 69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698" name="Shape 69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699" name="Shape 69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00" name="Shape 70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01" name="Shape 70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02" name="Shape 70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03" name="Shape 70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04" name="Shape 70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05" name="Shape 70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06" name="Shape 70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07" name="Shape 70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grpSp>
          <p:grpSp>
            <p:nvGrpSpPr>
              <p:cNvPr id="708" name="Shape 708"/>
              <p:cNvGrpSpPr/>
              <p:nvPr/>
            </p:nvGrpSpPr>
            <p:grpSpPr>
              <a:xfrm>
                <a:off x="2858337" y="1299037"/>
                <a:ext cx="368101" cy="2709878"/>
                <a:chOff x="3577008" y="2945024"/>
                <a:chExt cx="196238" cy="1444663"/>
              </a:xfrm>
            </p:grpSpPr>
            <p:sp>
              <p:nvSpPr>
                <p:cNvPr id="709" name="Shape 70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10" name="Shape 71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11" name="Shape 71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12" name="Shape 71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13" name="Shape 71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14" name="Shape 71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15" name="Shape 71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16" name="Shape 71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17" name="Shape 71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18" name="Shape 71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19" name="Shape 71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20" name="Shape 72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21" name="Shape 72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22" name="Shape 72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grpSp>
          <p:grpSp>
            <p:nvGrpSpPr>
              <p:cNvPr id="723" name="Shape 723"/>
              <p:cNvGrpSpPr/>
              <p:nvPr/>
            </p:nvGrpSpPr>
            <p:grpSpPr>
              <a:xfrm>
                <a:off x="3221170" y="1174139"/>
                <a:ext cx="368101" cy="2709878"/>
                <a:chOff x="3577008" y="2945024"/>
                <a:chExt cx="196238" cy="1444663"/>
              </a:xfrm>
            </p:grpSpPr>
            <p:sp>
              <p:nvSpPr>
                <p:cNvPr id="724" name="Shape 72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25" name="Shape 72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26" name="Shape 72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27" name="Shape 72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28" name="Shape 72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29" name="Shape 72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30" name="Shape 73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31" name="Shape 73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32" name="Shape 73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33" name="Shape 73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34" name="Shape 73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35" name="Shape 73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36" name="Shape 73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37" name="Shape 73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grpSp>
          <p:grpSp>
            <p:nvGrpSpPr>
              <p:cNvPr id="738" name="Shape 738"/>
              <p:cNvGrpSpPr/>
              <p:nvPr/>
            </p:nvGrpSpPr>
            <p:grpSpPr>
              <a:xfrm>
                <a:off x="3584003" y="1049240"/>
                <a:ext cx="368101" cy="2709878"/>
                <a:chOff x="3577008" y="2945024"/>
                <a:chExt cx="196238" cy="1444663"/>
              </a:xfrm>
            </p:grpSpPr>
            <p:sp>
              <p:nvSpPr>
                <p:cNvPr id="739" name="Shape 73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40" name="Shape 74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41" name="Shape 74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42" name="Shape 74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43" name="Shape 74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44" name="Shape 74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45" name="Shape 74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46" name="Shape 74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47" name="Shape 74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48" name="Shape 74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2</a:t>
                  </a:r>
                </a:p>
              </p:txBody>
            </p:sp>
            <p:sp>
              <p:nvSpPr>
                <p:cNvPr id="749" name="Shape 74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50" name="Shape 75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51" name="Shape 75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52" name="Shape 75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grpSp>
          <p:grpSp>
            <p:nvGrpSpPr>
              <p:cNvPr id="753" name="Shape 753"/>
              <p:cNvGrpSpPr/>
              <p:nvPr/>
            </p:nvGrpSpPr>
            <p:grpSpPr>
              <a:xfrm>
                <a:off x="3946836" y="924342"/>
                <a:ext cx="368101" cy="2709878"/>
                <a:chOff x="3577008" y="2945024"/>
                <a:chExt cx="196238" cy="1444663"/>
              </a:xfrm>
            </p:grpSpPr>
            <p:sp>
              <p:nvSpPr>
                <p:cNvPr id="754" name="Shape 75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55" name="Shape 75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56" name="Shape 75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57" name="Shape 75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58" name="Shape 75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59" name="Shape 75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60" name="Shape 76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61" name="Shape 76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62" name="Shape 76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63" name="Shape 76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64" name="Shape 76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65" name="Shape 76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766" name="Shape 76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67" name="Shape 76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grpSp>
          <p:grpSp>
            <p:nvGrpSpPr>
              <p:cNvPr id="768" name="Shape 768"/>
              <p:cNvGrpSpPr/>
              <p:nvPr/>
            </p:nvGrpSpPr>
            <p:grpSpPr>
              <a:xfrm>
                <a:off x="4309667" y="799444"/>
                <a:ext cx="368101" cy="2709878"/>
                <a:chOff x="3577008" y="2945024"/>
                <a:chExt cx="196238" cy="1444663"/>
              </a:xfrm>
            </p:grpSpPr>
            <p:sp>
              <p:nvSpPr>
                <p:cNvPr id="769" name="Shape 76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70" name="Shape 77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71" name="Shape 77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72" name="Shape 77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73" name="Shape 77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74" name="Shape 77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75" name="Shape 77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76" name="Shape 77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77" name="Shape 77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78" name="Shape 77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79" name="Shape 77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80" name="Shape 78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81" name="Shape 78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82" name="Shape 78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grpSp>
        </p:grpSp>
        <p:grpSp>
          <p:nvGrpSpPr>
            <p:cNvPr id="783" name="Shape 783"/>
            <p:cNvGrpSpPr/>
            <p:nvPr/>
          </p:nvGrpSpPr>
          <p:grpSpPr>
            <a:xfrm>
              <a:off x="5546919" y="2418742"/>
              <a:ext cx="1058146" cy="1438075"/>
              <a:chOff x="2996894" y="3346584"/>
              <a:chExt cx="583094" cy="792455"/>
            </a:xfrm>
          </p:grpSpPr>
          <p:sp>
            <p:nvSpPr>
              <p:cNvPr id="784" name="Shape 784"/>
              <p:cNvSpPr/>
              <p:nvPr/>
            </p:nvSpPr>
            <p:spPr>
              <a:xfrm rot="-5400000" flipH="1">
                <a:off x="2961712" y="351493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85" name="Shape 785"/>
              <p:cNvSpPr txBox="1"/>
              <p:nvPr/>
            </p:nvSpPr>
            <p:spPr>
              <a:xfrm flipH="1">
                <a:off x="3034354" y="35306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4</a:t>
                </a:r>
              </a:p>
            </p:txBody>
          </p:sp>
          <p:sp>
            <p:nvSpPr>
              <p:cNvPr id="786" name="Shape 786"/>
              <p:cNvSpPr/>
              <p:nvPr/>
            </p:nvSpPr>
            <p:spPr>
              <a:xfrm rot="-5400000" flipH="1">
                <a:off x="2961713" y="371127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87" name="Shape 787"/>
              <p:cNvSpPr txBox="1"/>
              <p:nvPr/>
            </p:nvSpPr>
            <p:spPr>
              <a:xfrm flipH="1">
                <a:off x="3034354" y="37270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88" name="Shape 788"/>
              <p:cNvSpPr/>
              <p:nvPr/>
            </p:nvSpPr>
            <p:spPr>
              <a:xfrm rot="-5400000" flipH="1">
                <a:off x="2961713" y="3907623"/>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89" name="Shape 789"/>
              <p:cNvSpPr txBox="1"/>
              <p:nvPr/>
            </p:nvSpPr>
            <p:spPr>
              <a:xfrm flipH="1">
                <a:off x="3034354" y="39233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90" name="Shape 790"/>
              <p:cNvSpPr/>
              <p:nvPr/>
            </p:nvSpPr>
            <p:spPr>
              <a:xfrm rot="-5400000" flipH="1">
                <a:off x="3155141" y="3448350"/>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91" name="Shape 791"/>
              <p:cNvSpPr txBox="1"/>
              <p:nvPr/>
            </p:nvSpPr>
            <p:spPr>
              <a:xfrm flipH="1">
                <a:off x="3227780" y="34640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92" name="Shape 792"/>
              <p:cNvSpPr/>
              <p:nvPr/>
            </p:nvSpPr>
            <p:spPr>
              <a:xfrm rot="-5400000" flipH="1">
                <a:off x="3155143" y="3644693"/>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93" name="Shape 793"/>
              <p:cNvSpPr txBox="1"/>
              <p:nvPr/>
            </p:nvSpPr>
            <p:spPr>
              <a:xfrm flipH="1">
                <a:off x="3227780" y="366040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94" name="Shape 794"/>
              <p:cNvSpPr/>
              <p:nvPr/>
            </p:nvSpPr>
            <p:spPr>
              <a:xfrm rot="-5400000" flipH="1">
                <a:off x="3155144" y="38410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95" name="Shape 795"/>
              <p:cNvSpPr txBox="1"/>
              <p:nvPr/>
            </p:nvSpPr>
            <p:spPr>
              <a:xfrm flipH="1">
                <a:off x="3227780" y="3856751"/>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96" name="Shape 796"/>
              <p:cNvSpPr/>
              <p:nvPr/>
            </p:nvSpPr>
            <p:spPr>
              <a:xfrm rot="-5400000" flipH="1">
                <a:off x="3348569" y="338176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97" name="Shape 797"/>
              <p:cNvSpPr txBox="1"/>
              <p:nvPr/>
            </p:nvSpPr>
            <p:spPr>
              <a:xfrm flipH="1">
                <a:off x="3421205" y="33974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798" name="Shape 798"/>
              <p:cNvSpPr/>
              <p:nvPr/>
            </p:nvSpPr>
            <p:spPr>
              <a:xfrm rot="-5400000" flipH="1">
                <a:off x="3348571" y="357810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799" name="Shape 799"/>
              <p:cNvSpPr txBox="1"/>
              <p:nvPr/>
            </p:nvSpPr>
            <p:spPr>
              <a:xfrm flipH="1">
                <a:off x="3421205" y="359382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800" name="Shape 800"/>
              <p:cNvSpPr/>
              <p:nvPr/>
            </p:nvSpPr>
            <p:spPr>
              <a:xfrm rot="-5400000" flipH="1">
                <a:off x="3348572" y="3774455"/>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01" name="Shape 801"/>
              <p:cNvSpPr txBox="1"/>
              <p:nvPr/>
            </p:nvSpPr>
            <p:spPr>
              <a:xfrm flipH="1">
                <a:off x="3421205" y="3790176"/>
                <a:ext cx="121289" cy="164780"/>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-4</a:t>
                </a:r>
              </a:p>
            </p:txBody>
          </p:sp>
        </p:grpSp>
        <p:grpSp>
          <p:nvGrpSpPr>
            <p:cNvPr id="802" name="Shape 802"/>
            <p:cNvGrpSpPr/>
            <p:nvPr/>
          </p:nvGrpSpPr>
          <p:grpSpPr>
            <a:xfrm>
              <a:off x="6888133" y="2423060"/>
              <a:ext cx="2462230" cy="3346635"/>
              <a:chOff x="6356714" y="2353102"/>
              <a:chExt cx="2545098" cy="3459269"/>
            </a:xfrm>
          </p:grpSpPr>
          <p:grpSp>
            <p:nvGrpSpPr>
              <p:cNvPr id="803" name="Shape 803"/>
              <p:cNvGrpSpPr/>
              <p:nvPr/>
            </p:nvGrpSpPr>
            <p:grpSpPr>
              <a:xfrm>
                <a:off x="6356714" y="3102490"/>
                <a:ext cx="368100" cy="2709880"/>
                <a:chOff x="6356714" y="3102490"/>
                <a:chExt cx="368100" cy="2709880"/>
              </a:xfrm>
            </p:grpSpPr>
            <p:sp>
              <p:nvSpPr>
                <p:cNvPr id="804" name="Shape 804"/>
                <p:cNvSpPr/>
                <p:nvPr/>
              </p:nvSpPr>
              <p:spPr>
                <a:xfrm rot="-5400000" flipH="1">
                  <a:off x="6290718" y="3168486"/>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05" name="Shape 805"/>
                <p:cNvSpPr txBox="1"/>
                <p:nvPr/>
              </p:nvSpPr>
              <p:spPr>
                <a:xfrm flipH="1">
                  <a:off x="6426985" y="31979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06" name="Shape 806"/>
                <p:cNvSpPr/>
                <p:nvPr/>
              </p:nvSpPr>
              <p:spPr>
                <a:xfrm rot="-5400000" flipH="1">
                  <a:off x="6290720" y="3536786"/>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07" name="Shape 807"/>
                <p:cNvSpPr txBox="1"/>
                <p:nvPr/>
              </p:nvSpPr>
              <p:spPr>
                <a:xfrm flipH="1">
                  <a:off x="6426985" y="35662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08" name="Shape 808"/>
                <p:cNvSpPr/>
                <p:nvPr/>
              </p:nvSpPr>
              <p:spPr>
                <a:xfrm rot="-5400000" flipH="1">
                  <a:off x="6290722" y="3905084"/>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09" name="Shape 809"/>
                <p:cNvSpPr txBox="1"/>
                <p:nvPr/>
              </p:nvSpPr>
              <p:spPr>
                <a:xfrm flipH="1">
                  <a:off x="6426985" y="39345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10" name="Shape 810"/>
                <p:cNvSpPr/>
                <p:nvPr/>
              </p:nvSpPr>
              <p:spPr>
                <a:xfrm rot="-5400000" flipH="1">
                  <a:off x="6290720" y="4273384"/>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11" name="Shape 811"/>
                <p:cNvSpPr txBox="1"/>
                <p:nvPr/>
              </p:nvSpPr>
              <p:spPr>
                <a:xfrm flipH="1">
                  <a:off x="6426985" y="43028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12" name="Shape 812"/>
                <p:cNvSpPr/>
                <p:nvPr/>
              </p:nvSpPr>
              <p:spPr>
                <a:xfrm rot="-5400000" flipH="1">
                  <a:off x="6290722" y="4641684"/>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13" name="Shape 813"/>
                <p:cNvSpPr txBox="1"/>
                <p:nvPr/>
              </p:nvSpPr>
              <p:spPr>
                <a:xfrm flipH="1">
                  <a:off x="6426985" y="46711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14" name="Shape 814"/>
                <p:cNvSpPr/>
                <p:nvPr/>
              </p:nvSpPr>
              <p:spPr>
                <a:xfrm rot="-5400000" flipH="1">
                  <a:off x="6290724" y="5009982"/>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15" name="Shape 815"/>
                <p:cNvSpPr txBox="1"/>
                <p:nvPr/>
              </p:nvSpPr>
              <p:spPr>
                <a:xfrm flipH="1">
                  <a:off x="6427010" y="50394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16" name="Shape 816"/>
                <p:cNvSpPr/>
                <p:nvPr/>
              </p:nvSpPr>
              <p:spPr>
                <a:xfrm rot="-5400000" flipH="1">
                  <a:off x="6290727" y="5378284"/>
                  <a:ext cx="500082" cy="368091"/>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17" name="Shape 817"/>
                <p:cNvSpPr txBox="1"/>
                <p:nvPr/>
              </p:nvSpPr>
              <p:spPr>
                <a:xfrm flipH="1">
                  <a:off x="6427010" y="5407774"/>
                  <a:ext cx="227511" cy="30909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18" name="Shape 818"/>
              <p:cNvGrpSpPr/>
              <p:nvPr/>
            </p:nvGrpSpPr>
            <p:grpSpPr>
              <a:xfrm>
                <a:off x="6719547" y="2977592"/>
                <a:ext cx="368101" cy="2709878"/>
                <a:chOff x="3577008" y="2945024"/>
                <a:chExt cx="196238" cy="1444663"/>
              </a:xfrm>
            </p:grpSpPr>
            <p:sp>
              <p:nvSpPr>
                <p:cNvPr id="819" name="Shape 81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20" name="Shape 82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21" name="Shape 82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22" name="Shape 82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23" name="Shape 82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24" name="Shape 82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25" name="Shape 82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26" name="Shape 82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27" name="Shape 82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28" name="Shape 82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29" name="Shape 82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30" name="Shape 83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31" name="Shape 83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32" name="Shape 83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33" name="Shape 833"/>
              <p:cNvGrpSpPr/>
              <p:nvPr/>
            </p:nvGrpSpPr>
            <p:grpSpPr>
              <a:xfrm>
                <a:off x="7082380" y="2852694"/>
                <a:ext cx="368101" cy="2709878"/>
                <a:chOff x="3577008" y="2945024"/>
                <a:chExt cx="196238" cy="1444663"/>
              </a:xfrm>
            </p:grpSpPr>
            <p:sp>
              <p:nvSpPr>
                <p:cNvPr id="834" name="Shape 83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35" name="Shape 83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36" name="Shape 83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37" name="Shape 83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38" name="Shape 83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39" name="Shape 83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40" name="Shape 84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41" name="Shape 84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42" name="Shape 84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43" name="Shape 84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44" name="Shape 84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45" name="Shape 84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46" name="Shape 84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47" name="Shape 84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48" name="Shape 848"/>
              <p:cNvGrpSpPr/>
              <p:nvPr/>
            </p:nvGrpSpPr>
            <p:grpSpPr>
              <a:xfrm>
                <a:off x="7445213" y="2727797"/>
                <a:ext cx="368101" cy="2709878"/>
                <a:chOff x="3577008" y="2945024"/>
                <a:chExt cx="196238" cy="1444663"/>
              </a:xfrm>
            </p:grpSpPr>
            <p:sp>
              <p:nvSpPr>
                <p:cNvPr id="849" name="Shape 84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50" name="Shape 85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51" name="Shape 85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52" name="Shape 85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53" name="Shape 85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54" name="Shape 85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55" name="Shape 85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56" name="Shape 85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57" name="Shape 85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58" name="Shape 85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59" name="Shape 85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60" name="Shape 86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61" name="Shape 86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62" name="Shape 86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63" name="Shape 863"/>
              <p:cNvGrpSpPr/>
              <p:nvPr/>
            </p:nvGrpSpPr>
            <p:grpSpPr>
              <a:xfrm>
                <a:off x="7808046" y="2602898"/>
                <a:ext cx="368101" cy="2709878"/>
                <a:chOff x="3577008" y="2945024"/>
                <a:chExt cx="196238" cy="1444663"/>
              </a:xfrm>
            </p:grpSpPr>
            <p:sp>
              <p:nvSpPr>
                <p:cNvPr id="864" name="Shape 86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65" name="Shape 86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66" name="Shape 86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67" name="Shape 86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68" name="Shape 86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69" name="Shape 86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70" name="Shape 87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71" name="Shape 87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72" name="Shape 87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73" name="Shape 87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74" name="Shape 87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75" name="Shape 87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76" name="Shape 87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77" name="Shape 87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78" name="Shape 878"/>
              <p:cNvGrpSpPr/>
              <p:nvPr/>
            </p:nvGrpSpPr>
            <p:grpSpPr>
              <a:xfrm>
                <a:off x="8170879" y="2478000"/>
                <a:ext cx="368101" cy="2709878"/>
                <a:chOff x="3577008" y="2945024"/>
                <a:chExt cx="196238" cy="1444663"/>
              </a:xfrm>
            </p:grpSpPr>
            <p:sp>
              <p:nvSpPr>
                <p:cNvPr id="879" name="Shape 879"/>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80" name="Shape 880"/>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81" name="Shape 881"/>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82" name="Shape 882"/>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83" name="Shape 883"/>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84" name="Shape 884"/>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85" name="Shape 885"/>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86" name="Shape 886"/>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87" name="Shape 887"/>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88" name="Shape 888"/>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89" name="Shape 889"/>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90" name="Shape 890"/>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91" name="Shape 891"/>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92" name="Shape 892"/>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nvGrpSpPr>
              <p:cNvPr id="893" name="Shape 893"/>
              <p:cNvGrpSpPr/>
              <p:nvPr/>
            </p:nvGrpSpPr>
            <p:grpSpPr>
              <a:xfrm>
                <a:off x="8533710" y="2353102"/>
                <a:ext cx="368101" cy="2709878"/>
                <a:chOff x="3577008" y="2945024"/>
                <a:chExt cx="196238" cy="1444663"/>
              </a:xfrm>
            </p:grpSpPr>
            <p:sp>
              <p:nvSpPr>
                <p:cNvPr id="894" name="Shape 894"/>
                <p:cNvSpPr/>
                <p:nvPr/>
              </p:nvSpPr>
              <p:spPr>
                <a:xfrm rot="-5400000" flipH="1">
                  <a:off x="3541826" y="2980206"/>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95" name="Shape 895"/>
                <p:cNvSpPr txBox="1"/>
                <p:nvPr/>
              </p:nvSpPr>
              <p:spPr>
                <a:xfrm flipH="1">
                  <a:off x="3614480" y="299592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96" name="Shape 896"/>
                <p:cNvSpPr/>
                <p:nvPr/>
              </p:nvSpPr>
              <p:spPr>
                <a:xfrm rot="-5400000" flipH="1">
                  <a:off x="3541826" y="317655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97" name="Shape 897"/>
                <p:cNvSpPr txBox="1"/>
                <p:nvPr/>
              </p:nvSpPr>
              <p:spPr>
                <a:xfrm flipH="1">
                  <a:off x="3614480" y="31922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898" name="Shape 898"/>
                <p:cNvSpPr/>
                <p:nvPr/>
              </p:nvSpPr>
              <p:spPr>
                <a:xfrm rot="-5400000" flipH="1">
                  <a:off x="3541828" y="3372894"/>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899" name="Shape 899"/>
                <p:cNvSpPr txBox="1"/>
                <p:nvPr/>
              </p:nvSpPr>
              <p:spPr>
                <a:xfrm flipH="1">
                  <a:off x="3614480" y="33886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00" name="Shape 900"/>
                <p:cNvSpPr/>
                <p:nvPr/>
              </p:nvSpPr>
              <p:spPr>
                <a:xfrm rot="-5400000" flipH="1">
                  <a:off x="3541826" y="3569239"/>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01" name="Shape 901"/>
                <p:cNvSpPr txBox="1"/>
                <p:nvPr/>
              </p:nvSpPr>
              <p:spPr>
                <a:xfrm flipH="1">
                  <a:off x="3614480" y="35849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02" name="Shape 902"/>
                <p:cNvSpPr/>
                <p:nvPr/>
              </p:nvSpPr>
              <p:spPr>
                <a:xfrm rot="-5400000" flipH="1">
                  <a:off x="3541828" y="3765582"/>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03" name="Shape 903"/>
                <p:cNvSpPr txBox="1"/>
                <p:nvPr/>
              </p:nvSpPr>
              <p:spPr>
                <a:xfrm flipH="1">
                  <a:off x="3614480" y="378130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04" name="Shape 904"/>
                <p:cNvSpPr/>
                <p:nvPr/>
              </p:nvSpPr>
              <p:spPr>
                <a:xfrm rot="-5400000" flipH="1">
                  <a:off x="3541828" y="3961927"/>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05" name="Shape 905"/>
                <p:cNvSpPr txBox="1"/>
                <p:nvPr/>
              </p:nvSpPr>
              <p:spPr>
                <a:xfrm flipH="1">
                  <a:off x="3614480" y="3977651"/>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06" name="Shape 906"/>
                <p:cNvSpPr/>
                <p:nvPr/>
              </p:nvSpPr>
              <p:spPr>
                <a:xfrm rot="-5400000" flipH="1">
                  <a:off x="3541830" y="4158271"/>
                  <a:ext cx="266598" cy="196234"/>
                </a:xfrm>
                <a:prstGeom prst="parallelogram">
                  <a:avLst>
                    <a:gd name="adj" fmla="val 35092"/>
                  </a:avLst>
                </a:prstGeom>
                <a:solidFill>
                  <a:schemeClr val="dk1">
                    <a:alpha val="42352"/>
                  </a:schemeClr>
                </a:solidFill>
                <a:ln w="9525" cap="flat" cmpd="sng">
                  <a:solidFill>
                    <a:schemeClr val="dk1"/>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07" name="Shape 907"/>
                <p:cNvSpPr txBox="1"/>
                <p:nvPr/>
              </p:nvSpPr>
              <p:spPr>
                <a:xfrm flipH="1">
                  <a:off x="3614480" y="4173976"/>
                  <a:ext cx="121289" cy="16478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grpSp>
        </p:grpSp>
        <p:cxnSp>
          <p:nvCxnSpPr>
            <p:cNvPr id="908" name="Shape 908"/>
            <p:cNvCxnSpPr/>
            <p:nvPr/>
          </p:nvCxnSpPr>
          <p:spPr>
            <a:xfrm>
              <a:off x="2801628" y="2842318"/>
              <a:ext cx="4088221" cy="1502145"/>
            </a:xfrm>
            <a:prstGeom prst="straightConnector1">
              <a:avLst/>
            </a:prstGeom>
            <a:noFill/>
            <a:ln w="12700" cap="flat" cmpd="sng">
              <a:solidFill>
                <a:srgbClr val="0082E4">
                  <a:alpha val="31372"/>
                </a:srgbClr>
              </a:solidFill>
              <a:prstDash val="solid"/>
              <a:round/>
              <a:headEnd type="none" w="med" len="med"/>
              <a:tailEnd type="none" w="med" len="med"/>
            </a:ln>
          </p:spPr>
        </p:cxnSp>
        <p:cxnSp>
          <p:nvCxnSpPr>
            <p:cNvPr id="909" name="Shape 909"/>
            <p:cNvCxnSpPr/>
            <p:nvPr/>
          </p:nvCxnSpPr>
          <p:spPr>
            <a:xfrm>
              <a:off x="3854685" y="1403315"/>
              <a:ext cx="4088221" cy="1502145"/>
            </a:xfrm>
            <a:prstGeom prst="straightConnector1">
              <a:avLst/>
            </a:prstGeom>
            <a:noFill/>
            <a:ln w="12700" cap="flat" cmpd="sng">
              <a:solidFill>
                <a:srgbClr val="0082E4">
                  <a:alpha val="31372"/>
                </a:srgbClr>
              </a:solidFill>
              <a:prstDash val="solid"/>
              <a:round/>
              <a:headEnd type="none" w="med" len="med"/>
              <a:tailEnd type="none" w="med" len="med"/>
            </a:ln>
          </p:spPr>
        </p:cxnSp>
        <p:sp>
          <p:nvSpPr>
            <p:cNvPr id="910" name="Shape 910"/>
            <p:cNvSpPr/>
            <p:nvPr/>
          </p:nvSpPr>
          <p:spPr>
            <a:xfrm rot="-5400000" flipH="1">
              <a:off x="2614243" y="1593274"/>
              <a:ext cx="1437591" cy="1058156"/>
            </a:xfrm>
            <a:prstGeom prst="parallelogram">
              <a:avLst>
                <a:gd name="adj" fmla="val 35092"/>
              </a:avLst>
            </a:prstGeom>
            <a:solidFill>
              <a:srgbClr val="0082E4">
                <a:alpha val="26274"/>
              </a:srgbClr>
            </a:solidFill>
            <a:ln w="12700" cap="flat" cmpd="sng">
              <a:solidFill>
                <a:srgbClr val="0082E4"/>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11" name="Shape 911"/>
            <p:cNvSpPr txBox="1"/>
            <p:nvPr/>
          </p:nvSpPr>
          <p:spPr>
            <a:xfrm flipH="1">
              <a:off x="3006006" y="1678076"/>
              <a:ext cx="654029" cy="88855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12" name="Shape 912"/>
            <p:cNvSpPr/>
            <p:nvPr/>
          </p:nvSpPr>
          <p:spPr>
            <a:xfrm rot="1207683">
              <a:off x="3095607" y="2686413"/>
              <a:ext cx="3217558" cy="239034"/>
            </a:xfrm>
            <a:prstGeom prst="parallelogram">
              <a:avLst>
                <a:gd name="adj" fmla="val 122213"/>
              </a:avLst>
            </a:prstGeom>
            <a:gradFill>
              <a:gsLst>
                <a:gs pos="0">
                  <a:srgbClr val="76B900">
                    <a:alpha val="31372"/>
                  </a:srgbClr>
                </a:gs>
                <a:gs pos="100000">
                  <a:srgbClr val="76B900">
                    <a:alpha val="51372"/>
                  </a:srgbClr>
                </a:gs>
              </a:gsLst>
              <a:lin ang="0" scaled="0"/>
            </a:gradFill>
            <a:ln>
              <a:noFill/>
            </a:ln>
          </p:spPr>
          <p:txBody>
            <a:bodyPr wrap="square" lIns="101583" tIns="50778" rIns="101583" bIns="50778" anchor="ctr" anchorCtr="0">
              <a:noAutofit/>
            </a:bodyPr>
            <a:lstStyle/>
            <a:p>
              <a:pPr algn="ctr" defTabSz="1015990">
                <a:buClr>
                  <a:srgbClr val="000000"/>
                </a:buClr>
                <a:buSzPct val="25000"/>
              </a:pPr>
              <a:endParaRPr sz="1556" kern="0">
                <a:solidFill>
                  <a:srgbClr val="FFFFFF"/>
                </a:solidFill>
                <a:latin typeface="Arial"/>
                <a:ea typeface="Arial"/>
                <a:cs typeface="Arial"/>
                <a:sym typeface="Arial"/>
              </a:endParaRPr>
            </a:p>
          </p:txBody>
        </p:sp>
        <p:sp>
          <p:nvSpPr>
            <p:cNvPr id="913" name="Shape 913"/>
            <p:cNvSpPr/>
            <p:nvPr/>
          </p:nvSpPr>
          <p:spPr>
            <a:xfrm rot="-9591058" flipH="1">
              <a:off x="3353702" y="2398082"/>
              <a:ext cx="3061115" cy="335682"/>
            </a:xfrm>
            <a:prstGeom prst="parallelogram">
              <a:avLst>
                <a:gd name="adj" fmla="val 37171"/>
              </a:avLst>
            </a:prstGeom>
            <a:gradFill>
              <a:gsLst>
                <a:gs pos="0">
                  <a:srgbClr val="76B900">
                    <a:alpha val="20392"/>
                  </a:srgbClr>
                </a:gs>
                <a:gs pos="100000">
                  <a:srgbClr val="76B900">
                    <a:alpha val="35294"/>
                  </a:srgbClr>
                </a:gs>
              </a:gsLst>
              <a:lin ang="0" scaled="0"/>
            </a:gradFill>
            <a:ln>
              <a:noFill/>
            </a:ln>
          </p:spPr>
          <p:txBody>
            <a:bodyPr wrap="square" lIns="101583" tIns="50778" rIns="101583" bIns="50778" anchor="ctr" anchorCtr="0">
              <a:noAutofit/>
            </a:bodyPr>
            <a:lstStyle/>
            <a:p>
              <a:pPr algn="ctr" defTabSz="1015990">
                <a:buClr>
                  <a:srgbClr val="000000"/>
                </a:buClr>
                <a:buSzPct val="25000"/>
              </a:pPr>
              <a:endParaRPr sz="1556" kern="0">
                <a:solidFill>
                  <a:srgbClr val="FFFFFF"/>
                </a:solidFill>
                <a:latin typeface="Arial"/>
                <a:ea typeface="Arial"/>
                <a:cs typeface="Arial"/>
                <a:sym typeface="Arial"/>
              </a:endParaRPr>
            </a:p>
          </p:txBody>
        </p:sp>
        <p:sp>
          <p:nvSpPr>
            <p:cNvPr id="914" name="Shape 914"/>
            <p:cNvSpPr/>
            <p:nvPr/>
          </p:nvSpPr>
          <p:spPr>
            <a:xfrm rot="-5400000" flipH="1">
              <a:off x="5357189" y="2608004"/>
              <a:ext cx="1437591" cy="1058156"/>
            </a:xfrm>
            <a:prstGeom prst="parallelogram">
              <a:avLst>
                <a:gd name="adj" fmla="val 35092"/>
              </a:avLst>
            </a:prstGeom>
            <a:solidFill>
              <a:srgbClr val="0082E4">
                <a:alpha val="26274"/>
              </a:srgbClr>
            </a:solidFill>
            <a:ln w="12700" cap="flat" cmpd="sng">
              <a:solidFill>
                <a:srgbClr val="0082E4"/>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15" name="Shape 915"/>
            <p:cNvSpPr txBox="1"/>
            <p:nvPr/>
          </p:nvSpPr>
          <p:spPr>
            <a:xfrm flipH="1">
              <a:off x="5748956" y="2692801"/>
              <a:ext cx="654029" cy="88855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16" name="Shape 916"/>
            <p:cNvSpPr/>
            <p:nvPr/>
          </p:nvSpPr>
          <p:spPr>
            <a:xfrm rot="1207683">
              <a:off x="5866211" y="3433553"/>
              <a:ext cx="1753469" cy="239034"/>
            </a:xfrm>
            <a:prstGeom prst="parallelogram">
              <a:avLst>
                <a:gd name="adj" fmla="val 122213"/>
              </a:avLst>
            </a:prstGeom>
            <a:gradFill>
              <a:gsLst>
                <a:gs pos="0">
                  <a:srgbClr val="76B900">
                    <a:alpha val="51372"/>
                  </a:srgbClr>
                </a:gs>
                <a:gs pos="100000">
                  <a:srgbClr val="76B900">
                    <a:alpha val="71372"/>
                  </a:srgbClr>
                </a:gs>
              </a:gsLst>
              <a:lin ang="0" scaled="0"/>
            </a:gradFill>
            <a:ln>
              <a:noFill/>
            </a:ln>
          </p:spPr>
          <p:txBody>
            <a:bodyPr wrap="square" lIns="101583" tIns="50778" rIns="101583" bIns="50778" anchor="ctr" anchorCtr="0">
              <a:noAutofit/>
            </a:bodyPr>
            <a:lstStyle/>
            <a:p>
              <a:pPr algn="ctr" defTabSz="1015990">
                <a:buClr>
                  <a:srgbClr val="000000"/>
                </a:buClr>
                <a:buSzPct val="25000"/>
              </a:pPr>
              <a:endParaRPr sz="1556" kern="0">
                <a:solidFill>
                  <a:srgbClr val="FFFFFF"/>
                </a:solidFill>
                <a:latin typeface="Arial"/>
                <a:ea typeface="Arial"/>
                <a:cs typeface="Arial"/>
                <a:sym typeface="Arial"/>
              </a:endParaRPr>
            </a:p>
          </p:txBody>
        </p:sp>
        <p:sp>
          <p:nvSpPr>
            <p:cNvPr id="917" name="Shape 917"/>
            <p:cNvSpPr/>
            <p:nvPr/>
          </p:nvSpPr>
          <p:spPr>
            <a:xfrm rot="-9591058" flipH="1">
              <a:off x="6141733" y="3146532"/>
              <a:ext cx="1564704" cy="335682"/>
            </a:xfrm>
            <a:prstGeom prst="parallelogram">
              <a:avLst>
                <a:gd name="adj" fmla="val 37171"/>
              </a:avLst>
            </a:prstGeom>
            <a:gradFill>
              <a:gsLst>
                <a:gs pos="0">
                  <a:srgbClr val="76B900">
                    <a:alpha val="35294"/>
                  </a:srgbClr>
                </a:gs>
                <a:gs pos="100000">
                  <a:srgbClr val="76B900">
                    <a:alpha val="50588"/>
                  </a:srgbClr>
                </a:gs>
              </a:gsLst>
              <a:lin ang="0" scaled="0"/>
            </a:gradFill>
            <a:ln>
              <a:noFill/>
            </a:ln>
          </p:spPr>
          <p:txBody>
            <a:bodyPr wrap="square" lIns="101583" tIns="50778" rIns="101583" bIns="50778" anchor="ctr" anchorCtr="0">
              <a:noAutofit/>
            </a:bodyPr>
            <a:lstStyle/>
            <a:p>
              <a:pPr algn="ctr" defTabSz="1015990">
                <a:buClr>
                  <a:srgbClr val="000000"/>
                </a:buClr>
                <a:buSzPct val="25000"/>
              </a:pPr>
              <a:endParaRPr sz="1556" kern="0">
                <a:solidFill>
                  <a:srgbClr val="FFFFFF"/>
                </a:solidFill>
                <a:latin typeface="Arial"/>
                <a:ea typeface="Arial"/>
                <a:cs typeface="Arial"/>
                <a:sym typeface="Arial"/>
              </a:endParaRPr>
            </a:p>
          </p:txBody>
        </p:sp>
        <p:sp>
          <p:nvSpPr>
            <p:cNvPr id="918" name="Shape 918"/>
            <p:cNvSpPr/>
            <p:nvPr/>
          </p:nvSpPr>
          <p:spPr>
            <a:xfrm rot="-5400000" flipH="1">
              <a:off x="6698417" y="3096843"/>
              <a:ext cx="1437591" cy="1058156"/>
            </a:xfrm>
            <a:prstGeom prst="parallelogram">
              <a:avLst>
                <a:gd name="adj" fmla="val 35092"/>
              </a:avLst>
            </a:prstGeom>
            <a:solidFill>
              <a:srgbClr val="0082E4">
                <a:alpha val="26274"/>
              </a:srgbClr>
            </a:solidFill>
            <a:ln w="12700" cap="flat" cmpd="sng">
              <a:solidFill>
                <a:srgbClr val="0082E4"/>
              </a:solidFill>
              <a:prstDash val="dash"/>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19" name="Shape 919"/>
            <p:cNvSpPr txBox="1"/>
            <p:nvPr/>
          </p:nvSpPr>
          <p:spPr>
            <a:xfrm flipH="1">
              <a:off x="7090181" y="3181626"/>
              <a:ext cx="654029" cy="888553"/>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sp>
          <p:nvSpPr>
            <p:cNvPr id="920" name="Shape 920"/>
            <p:cNvSpPr/>
            <p:nvPr/>
          </p:nvSpPr>
          <p:spPr>
            <a:xfrm rot="-5400000" flipH="1">
              <a:off x="3087834" y="1944300"/>
              <a:ext cx="483800" cy="356106"/>
            </a:xfrm>
            <a:prstGeom prst="parallelogram">
              <a:avLst>
                <a:gd name="adj" fmla="val 35092"/>
              </a:avLst>
            </a:prstGeom>
            <a:solidFill>
              <a:schemeClr val="lt2">
                <a:alpha val="67450"/>
              </a:schemeClr>
            </a:solidFill>
            <a:ln w="19050" cap="flat" cmpd="sng">
              <a:solidFill>
                <a:srgbClr val="8AD600"/>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21" name="Shape 921"/>
            <p:cNvSpPr txBox="1"/>
            <p:nvPr/>
          </p:nvSpPr>
          <p:spPr>
            <a:xfrm flipH="1">
              <a:off x="3219672" y="1972838"/>
              <a:ext cx="220104" cy="299029"/>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1</a:t>
              </a:r>
            </a:p>
          </p:txBody>
        </p:sp>
        <p:sp>
          <p:nvSpPr>
            <p:cNvPr id="922" name="Shape 922"/>
            <p:cNvSpPr/>
            <p:nvPr/>
          </p:nvSpPr>
          <p:spPr>
            <a:xfrm rot="-5400000" flipH="1">
              <a:off x="5835042" y="2959030"/>
              <a:ext cx="483800" cy="356106"/>
            </a:xfrm>
            <a:prstGeom prst="parallelogram">
              <a:avLst>
                <a:gd name="adj" fmla="val 35092"/>
              </a:avLst>
            </a:prstGeom>
            <a:solidFill>
              <a:schemeClr val="lt2">
                <a:alpha val="67450"/>
              </a:schemeClr>
            </a:solidFill>
            <a:ln w="19050" cap="flat" cmpd="sng">
              <a:solidFill>
                <a:srgbClr val="8AD600"/>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23" name="Shape 923"/>
            <p:cNvSpPr txBox="1"/>
            <p:nvPr/>
          </p:nvSpPr>
          <p:spPr>
            <a:xfrm flipH="1">
              <a:off x="5966872" y="2987563"/>
              <a:ext cx="220104" cy="299029"/>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0</a:t>
              </a:r>
            </a:p>
          </p:txBody>
        </p:sp>
        <p:sp>
          <p:nvSpPr>
            <p:cNvPr id="924" name="Shape 924"/>
            <p:cNvSpPr/>
            <p:nvPr/>
          </p:nvSpPr>
          <p:spPr>
            <a:xfrm rot="-5400000" flipH="1">
              <a:off x="7176056" y="3446444"/>
              <a:ext cx="483800" cy="356106"/>
            </a:xfrm>
            <a:prstGeom prst="parallelogram">
              <a:avLst>
                <a:gd name="adj" fmla="val 35092"/>
              </a:avLst>
            </a:prstGeom>
            <a:solidFill>
              <a:schemeClr val="lt2">
                <a:alpha val="67450"/>
              </a:schemeClr>
            </a:solidFill>
            <a:ln w="19050" cap="flat" cmpd="sng">
              <a:solidFill>
                <a:srgbClr val="8AD600"/>
              </a:solidFill>
              <a:prstDash val="solid"/>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25" name="Shape 925"/>
            <p:cNvSpPr txBox="1"/>
            <p:nvPr/>
          </p:nvSpPr>
          <p:spPr>
            <a:xfrm flipH="1">
              <a:off x="7307898" y="3474964"/>
              <a:ext cx="220104" cy="299029"/>
            </a:xfrm>
            <a:prstGeom prst="rect">
              <a:avLst/>
            </a:prstGeom>
            <a:noFill/>
            <a:ln>
              <a:noFill/>
            </a:ln>
          </p:spPr>
          <p:txBody>
            <a:bodyPr wrap="square" lIns="0" tIns="0" rIns="0" bIns="0" anchor="ctr" anchorCtr="0">
              <a:noAutofit/>
            </a:bodyPr>
            <a:lstStyle/>
            <a:p>
              <a:pPr algn="ctr" defTabSz="1015990">
                <a:buClr>
                  <a:srgbClr val="FFFFFF"/>
                </a:buClr>
                <a:buSzPct val="25000"/>
              </a:pPr>
              <a:r>
                <a:rPr lang="en-US" sz="1556" kern="0">
                  <a:solidFill>
                    <a:srgbClr val="FFFFFF"/>
                  </a:solidFill>
                  <a:latin typeface="Trebuchet MS"/>
                  <a:ea typeface="Trebuchet MS"/>
                  <a:cs typeface="Trebuchet MS"/>
                  <a:sym typeface="Trebuchet MS"/>
                </a:rPr>
                <a:t>-8</a:t>
              </a:r>
            </a:p>
          </p:txBody>
        </p:sp>
        <p:sp>
          <p:nvSpPr>
            <p:cNvPr id="926" name="Shape 926"/>
            <p:cNvSpPr/>
            <p:nvPr/>
          </p:nvSpPr>
          <p:spPr>
            <a:xfrm rot="-5400000" flipH="1">
              <a:off x="6432481" y="2868199"/>
              <a:ext cx="3368432" cy="2467320"/>
            </a:xfrm>
            <a:prstGeom prst="parallelogram">
              <a:avLst>
                <a:gd name="adj" fmla="val 35092"/>
              </a:avLst>
            </a:prstGeom>
            <a:noFill/>
            <a:ln w="12700" cap="flat" cmpd="sng">
              <a:solidFill>
                <a:srgbClr val="0082E4"/>
              </a:solidFill>
              <a:prstDash val="dash"/>
              <a:round/>
              <a:headEnd type="none" w="med" len="med"/>
              <a:tailEnd type="none" w="med" len="med"/>
            </a:ln>
          </p:spPr>
          <p:txBody>
            <a:bodyPr wrap="square" lIns="101583" tIns="101583" rIns="101583" bIns="101583" anchor="ctr" anchorCtr="0">
              <a:noAutofit/>
            </a:bodyPr>
            <a:lstStyle/>
            <a:p>
              <a:pPr defTabSz="1015990">
                <a:buClr>
                  <a:srgbClr val="000000"/>
                </a:buClr>
                <a:buSzPct val="25000"/>
              </a:pPr>
              <a:endParaRPr sz="1556" kern="0">
                <a:solidFill>
                  <a:srgbClr val="000000"/>
                </a:solidFill>
                <a:latin typeface="Arial"/>
                <a:ea typeface="Arial"/>
                <a:cs typeface="Arial"/>
                <a:sym typeface="Arial"/>
              </a:endParaRPr>
            </a:p>
          </p:txBody>
        </p:sp>
        <p:sp>
          <p:nvSpPr>
            <p:cNvPr id="927" name="Shape 927"/>
            <p:cNvSpPr txBox="1"/>
            <p:nvPr/>
          </p:nvSpPr>
          <p:spPr>
            <a:xfrm flipH="1">
              <a:off x="7352894" y="3059109"/>
              <a:ext cx="1527594" cy="2085500"/>
            </a:xfrm>
            <a:prstGeom prst="rect">
              <a:avLst/>
            </a:prstGeom>
            <a:noFill/>
            <a:ln>
              <a:noFill/>
            </a:ln>
          </p:spPr>
          <p:txBody>
            <a:bodyPr wrap="square" lIns="0" tIns="0" rIns="0" bIns="0" anchor="ctr" anchorCtr="0">
              <a:noAutofit/>
            </a:bodyPr>
            <a:lstStyle/>
            <a:p>
              <a:pPr algn="ctr" defTabSz="1015990">
                <a:buClr>
                  <a:srgbClr val="000000"/>
                </a:buClr>
                <a:buSzPct val="25000"/>
              </a:pPr>
              <a:endParaRPr sz="1556" kern="0">
                <a:solidFill>
                  <a:srgbClr val="FFFFFF"/>
                </a:solidFill>
                <a:latin typeface="Trebuchet MS"/>
                <a:ea typeface="Trebuchet MS"/>
                <a:cs typeface="Trebuchet MS"/>
                <a:sym typeface="Trebuchet MS"/>
              </a:endParaRPr>
            </a:p>
          </p:txBody>
        </p:sp>
        <p:cxnSp>
          <p:nvCxnSpPr>
            <p:cNvPr id="928" name="Shape 928"/>
            <p:cNvCxnSpPr/>
            <p:nvPr/>
          </p:nvCxnSpPr>
          <p:spPr>
            <a:xfrm>
              <a:off x="3150930" y="2007947"/>
              <a:ext cx="4088221" cy="1502145"/>
            </a:xfrm>
            <a:prstGeom prst="straightConnector1">
              <a:avLst/>
            </a:prstGeom>
            <a:noFill/>
            <a:ln w="9525" cap="flat" cmpd="sng">
              <a:solidFill>
                <a:schemeClr val="lt2">
                  <a:alpha val="31372"/>
                </a:schemeClr>
              </a:solidFill>
              <a:prstDash val="solid"/>
              <a:round/>
              <a:headEnd type="none" w="med" len="med"/>
              <a:tailEnd type="none" w="med" len="med"/>
            </a:ln>
          </p:spPr>
        </p:cxnSp>
        <p:sp>
          <p:nvSpPr>
            <p:cNvPr id="929" name="Shape 929"/>
            <p:cNvSpPr txBox="1"/>
            <p:nvPr/>
          </p:nvSpPr>
          <p:spPr>
            <a:xfrm>
              <a:off x="1358166" y="2926594"/>
              <a:ext cx="1024276" cy="398581"/>
            </a:xfrm>
            <a:prstGeom prst="rect">
              <a:avLst/>
            </a:prstGeom>
            <a:noFill/>
            <a:ln>
              <a:noFill/>
            </a:ln>
          </p:spPr>
          <p:txBody>
            <a:bodyPr wrap="square" lIns="101583" tIns="50778" rIns="101583" bIns="50778" anchor="t" anchorCtr="0">
              <a:noAutofit/>
            </a:bodyPr>
            <a:lstStyle/>
            <a:p>
              <a:pPr defTabSz="1015990">
                <a:buClr>
                  <a:srgbClr val="000000"/>
                </a:buClr>
                <a:buSzPct val="25000"/>
              </a:pPr>
              <a:r>
                <a:rPr lang="en-US" sz="1556" kern="0">
                  <a:solidFill>
                    <a:srgbClr val="000000"/>
                  </a:solidFill>
                  <a:latin typeface="Trebuchet MS"/>
                  <a:ea typeface="Trebuchet MS"/>
                  <a:cs typeface="Trebuchet MS"/>
                  <a:sym typeface="Trebuchet MS"/>
                </a:rPr>
                <a:t>Source Pixel</a:t>
              </a:r>
            </a:p>
          </p:txBody>
        </p:sp>
        <p:sp>
          <p:nvSpPr>
            <p:cNvPr id="930" name="Shape 930"/>
            <p:cNvSpPr txBox="1"/>
            <p:nvPr/>
          </p:nvSpPr>
          <p:spPr>
            <a:xfrm>
              <a:off x="4123682" y="3958057"/>
              <a:ext cx="1450245" cy="398581"/>
            </a:xfrm>
            <a:prstGeom prst="rect">
              <a:avLst/>
            </a:prstGeom>
            <a:noFill/>
            <a:ln>
              <a:noFill/>
            </a:ln>
          </p:spPr>
          <p:txBody>
            <a:bodyPr wrap="square" lIns="101583" tIns="50778" rIns="101583" bIns="50778" anchor="t" anchorCtr="0">
              <a:noAutofit/>
            </a:bodyPr>
            <a:lstStyle/>
            <a:p>
              <a:pPr defTabSz="1015990">
                <a:buClr>
                  <a:srgbClr val="000000"/>
                </a:buClr>
                <a:buSzPct val="25000"/>
              </a:pPr>
              <a:r>
                <a:rPr lang="en-US" sz="1556" kern="0">
                  <a:solidFill>
                    <a:srgbClr val="000000"/>
                  </a:solidFill>
                  <a:latin typeface="Trebuchet MS"/>
                  <a:ea typeface="Trebuchet MS"/>
                  <a:cs typeface="Trebuchet MS"/>
                  <a:sym typeface="Trebuchet MS"/>
                </a:rPr>
                <a:t>Convolution kernel (a.k.a. filter) </a:t>
              </a:r>
            </a:p>
          </p:txBody>
        </p:sp>
        <p:sp>
          <p:nvSpPr>
            <p:cNvPr id="931" name="Shape 931"/>
            <p:cNvSpPr txBox="1"/>
            <p:nvPr/>
          </p:nvSpPr>
          <p:spPr>
            <a:xfrm>
              <a:off x="5322019" y="4419708"/>
              <a:ext cx="1450245" cy="398581"/>
            </a:xfrm>
            <a:prstGeom prst="rect">
              <a:avLst/>
            </a:prstGeom>
            <a:noFill/>
            <a:ln>
              <a:noFill/>
            </a:ln>
          </p:spPr>
          <p:txBody>
            <a:bodyPr wrap="square" lIns="101583" tIns="50778" rIns="101583" bIns="50778" anchor="t" anchorCtr="0">
              <a:noAutofit/>
            </a:bodyPr>
            <a:lstStyle/>
            <a:p>
              <a:pPr defTabSz="1015990">
                <a:buClr>
                  <a:srgbClr val="000000"/>
                </a:buClr>
                <a:buSzPct val="25000"/>
              </a:pPr>
              <a:r>
                <a:rPr lang="en-US" sz="1556" kern="0">
                  <a:solidFill>
                    <a:srgbClr val="000000"/>
                  </a:solidFill>
                  <a:latin typeface="Trebuchet MS"/>
                  <a:ea typeface="Trebuchet MS"/>
                  <a:cs typeface="Trebuchet MS"/>
                  <a:sym typeface="Trebuchet MS"/>
                </a:rPr>
                <a:t>New pixel value (destination pixel)</a:t>
              </a:r>
            </a:p>
          </p:txBody>
        </p:sp>
        <p:grpSp>
          <p:nvGrpSpPr>
            <p:cNvPr id="932" name="Shape 932"/>
            <p:cNvGrpSpPr/>
            <p:nvPr/>
          </p:nvGrpSpPr>
          <p:grpSpPr>
            <a:xfrm>
              <a:off x="1481777" y="2188515"/>
              <a:ext cx="1669151" cy="710751"/>
              <a:chOff x="768402" y="2110663"/>
              <a:chExt cx="1725328" cy="734672"/>
            </a:xfrm>
          </p:grpSpPr>
          <p:cxnSp>
            <p:nvCxnSpPr>
              <p:cNvPr id="933" name="Shape 933"/>
              <p:cNvCxnSpPr/>
              <p:nvPr/>
            </p:nvCxnSpPr>
            <p:spPr>
              <a:xfrm rot="10800000" flipH="1">
                <a:off x="1653276" y="2110663"/>
                <a:ext cx="840454" cy="734671"/>
              </a:xfrm>
              <a:prstGeom prst="straightConnector1">
                <a:avLst/>
              </a:prstGeom>
              <a:noFill/>
              <a:ln w="15875" cap="flat" cmpd="sng">
                <a:solidFill>
                  <a:schemeClr val="lt2"/>
                </a:solidFill>
                <a:prstDash val="solid"/>
                <a:round/>
                <a:headEnd type="none" w="med" len="med"/>
                <a:tailEnd type="none" w="med" len="med"/>
              </a:ln>
            </p:spPr>
          </p:cxnSp>
          <p:cxnSp>
            <p:nvCxnSpPr>
              <p:cNvPr id="934" name="Shape 934"/>
              <p:cNvCxnSpPr/>
              <p:nvPr/>
            </p:nvCxnSpPr>
            <p:spPr>
              <a:xfrm rot="10800000">
                <a:off x="768402" y="2845335"/>
                <a:ext cx="884873" cy="0"/>
              </a:xfrm>
              <a:prstGeom prst="straightConnector1">
                <a:avLst/>
              </a:prstGeom>
              <a:noFill/>
              <a:ln w="15875" cap="flat" cmpd="sng">
                <a:solidFill>
                  <a:schemeClr val="lt2"/>
                </a:solidFill>
                <a:prstDash val="solid"/>
                <a:round/>
                <a:headEnd type="none" w="med" len="med"/>
                <a:tailEnd type="oval" w="med" len="med"/>
              </a:ln>
            </p:spPr>
          </p:cxnSp>
        </p:grpSp>
        <p:grpSp>
          <p:nvGrpSpPr>
            <p:cNvPr id="935" name="Shape 935"/>
            <p:cNvGrpSpPr/>
            <p:nvPr/>
          </p:nvGrpSpPr>
          <p:grpSpPr>
            <a:xfrm>
              <a:off x="4233878" y="3199564"/>
              <a:ext cx="1669151" cy="710751"/>
              <a:chOff x="3188618" y="3155740"/>
              <a:chExt cx="1725328" cy="734672"/>
            </a:xfrm>
          </p:grpSpPr>
          <p:cxnSp>
            <p:nvCxnSpPr>
              <p:cNvPr id="936" name="Shape 936"/>
              <p:cNvCxnSpPr/>
              <p:nvPr/>
            </p:nvCxnSpPr>
            <p:spPr>
              <a:xfrm rot="10800000" flipH="1">
                <a:off x="4073492" y="3155740"/>
                <a:ext cx="840454" cy="734671"/>
              </a:xfrm>
              <a:prstGeom prst="straightConnector1">
                <a:avLst/>
              </a:prstGeom>
              <a:noFill/>
              <a:ln w="15875" cap="flat" cmpd="sng">
                <a:solidFill>
                  <a:schemeClr val="lt2"/>
                </a:solidFill>
                <a:prstDash val="solid"/>
                <a:round/>
                <a:headEnd type="none" w="med" len="med"/>
                <a:tailEnd type="none" w="med" len="med"/>
              </a:ln>
            </p:spPr>
          </p:cxnSp>
          <p:cxnSp>
            <p:nvCxnSpPr>
              <p:cNvPr id="937" name="Shape 937"/>
              <p:cNvCxnSpPr/>
              <p:nvPr/>
            </p:nvCxnSpPr>
            <p:spPr>
              <a:xfrm rot="10800000">
                <a:off x="3188618" y="3890412"/>
                <a:ext cx="884873" cy="0"/>
              </a:xfrm>
              <a:prstGeom prst="straightConnector1">
                <a:avLst/>
              </a:prstGeom>
              <a:noFill/>
              <a:ln w="15875" cap="flat" cmpd="sng">
                <a:solidFill>
                  <a:schemeClr val="lt2"/>
                </a:solidFill>
                <a:prstDash val="solid"/>
                <a:round/>
                <a:headEnd type="none" w="med" len="med"/>
                <a:tailEnd type="oval" w="med" len="med"/>
              </a:ln>
            </p:spPr>
          </p:cxnSp>
        </p:grpSp>
        <p:grpSp>
          <p:nvGrpSpPr>
            <p:cNvPr id="938" name="Shape 938"/>
            <p:cNvGrpSpPr/>
            <p:nvPr/>
          </p:nvGrpSpPr>
          <p:grpSpPr>
            <a:xfrm>
              <a:off x="5444014" y="3671879"/>
              <a:ext cx="1788354" cy="710751"/>
              <a:chOff x="3065402" y="3155740"/>
              <a:chExt cx="1848544" cy="734672"/>
            </a:xfrm>
          </p:grpSpPr>
          <p:cxnSp>
            <p:nvCxnSpPr>
              <p:cNvPr id="939" name="Shape 939"/>
              <p:cNvCxnSpPr/>
              <p:nvPr/>
            </p:nvCxnSpPr>
            <p:spPr>
              <a:xfrm rot="10800000" flipH="1">
                <a:off x="4073492" y="3155740"/>
                <a:ext cx="840454" cy="734671"/>
              </a:xfrm>
              <a:prstGeom prst="straightConnector1">
                <a:avLst/>
              </a:prstGeom>
              <a:noFill/>
              <a:ln w="15875" cap="flat" cmpd="sng">
                <a:solidFill>
                  <a:schemeClr val="lt2"/>
                </a:solidFill>
                <a:prstDash val="solid"/>
                <a:round/>
                <a:headEnd type="none" w="med" len="med"/>
                <a:tailEnd type="none" w="med" len="med"/>
              </a:ln>
            </p:spPr>
          </p:cxnSp>
          <p:cxnSp>
            <p:nvCxnSpPr>
              <p:cNvPr id="940" name="Shape 940"/>
              <p:cNvCxnSpPr/>
              <p:nvPr/>
            </p:nvCxnSpPr>
            <p:spPr>
              <a:xfrm rot="10800000">
                <a:off x="3065402" y="3890412"/>
                <a:ext cx="1008090" cy="0"/>
              </a:xfrm>
              <a:prstGeom prst="straightConnector1">
                <a:avLst/>
              </a:prstGeom>
              <a:noFill/>
              <a:ln w="15875" cap="flat" cmpd="sng">
                <a:solidFill>
                  <a:schemeClr val="lt2"/>
                </a:solidFill>
                <a:prstDash val="solid"/>
                <a:round/>
                <a:headEnd type="none" w="med" len="med"/>
                <a:tailEnd type="oval" w="med" len="med"/>
              </a:ln>
            </p:spPr>
          </p:cxnSp>
        </p:grpSp>
      </p:grpSp>
      <p:sp>
        <p:nvSpPr>
          <p:cNvPr id="941" name="Shape 941"/>
          <p:cNvSpPr txBox="1"/>
          <p:nvPr/>
        </p:nvSpPr>
        <p:spPr>
          <a:xfrm>
            <a:off x="8335414" y="776588"/>
            <a:ext cx="3020437" cy="956671"/>
          </a:xfrm>
          <a:prstGeom prst="rect">
            <a:avLst/>
          </a:prstGeom>
          <a:noFill/>
          <a:ln>
            <a:noFill/>
          </a:ln>
        </p:spPr>
        <p:txBody>
          <a:bodyPr wrap="square" lIns="101583" tIns="50778" rIns="101583" bIns="50778" anchor="t" anchorCtr="0">
            <a:noAutofit/>
          </a:bodyPr>
          <a:lstStyle/>
          <a:p>
            <a:pPr defTabSz="1015990">
              <a:buClr>
                <a:srgbClr val="000000"/>
              </a:buClr>
              <a:buSzPct val="25000"/>
            </a:pPr>
            <a:r>
              <a:rPr lang="en-US" sz="1556" kern="0">
                <a:solidFill>
                  <a:srgbClr val="000000"/>
                </a:solidFill>
                <a:latin typeface="Trebuchet MS"/>
                <a:ea typeface="Trebuchet MS"/>
                <a:cs typeface="Trebuchet MS"/>
                <a:sym typeface="Trebuchet MS"/>
              </a:rPr>
              <a:t>Center element of the kernel is placed over the source pixel. The source pixel is then replaced with a weighted sum of itself and nearby pixels.</a:t>
            </a:r>
          </a:p>
        </p:txBody>
      </p:sp>
      <p:sp>
        <p:nvSpPr>
          <p:cNvPr id="942" name="Shape 942"/>
          <p:cNvSpPr txBox="1">
            <a:spLocks noGrp="1"/>
          </p:cNvSpPr>
          <p:nvPr>
            <p:ph type="title"/>
          </p:nvPr>
        </p:nvSpPr>
        <p:spPr>
          <a:xfrm>
            <a:off x="461957" y="348316"/>
            <a:ext cx="11084559" cy="656590"/>
          </a:xfrm>
          <a:prstGeom prst="rect">
            <a:avLst/>
          </a:prstGeom>
          <a:noFill/>
          <a:ln>
            <a:noFill/>
          </a:ln>
        </p:spPr>
        <p:txBody>
          <a:bodyPr wrap="square" lIns="101583" tIns="50778" rIns="101583" bIns="50778" anchor="b" anchorCtr="0">
            <a:noAutofit/>
          </a:bodyPr>
          <a:lstStyle/>
          <a:p>
            <a:pPr>
              <a:buSzPct val="25000"/>
            </a:pPr>
            <a:r>
              <a:rPr lang="en-US"/>
              <a:t>CONVOLUTION</a:t>
            </a:r>
          </a:p>
        </p:txBody>
      </p:sp>
    </p:spTree>
    <p:extLst>
      <p:ext uri="{BB962C8B-B14F-4D97-AF65-F5344CB8AC3E}">
        <p14:creationId xmlns:p14="http://schemas.microsoft.com/office/powerpoint/2010/main" val="1694934296"/>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title"/>
          </p:nvPr>
        </p:nvSpPr>
        <p:spPr>
          <a:xfrm>
            <a:off x="574167" y="254605"/>
            <a:ext cx="11084667" cy="656667"/>
          </a:xfrm>
          <a:prstGeom prst="rect">
            <a:avLst/>
          </a:prstGeom>
          <a:noFill/>
          <a:ln>
            <a:noFill/>
          </a:ln>
        </p:spPr>
        <p:txBody>
          <a:bodyPr lIns="101583" tIns="50778" rIns="101583" bIns="50778" anchor="b" anchorCtr="0">
            <a:noAutofit/>
          </a:bodyPr>
          <a:lstStyle/>
          <a:p>
            <a:pPr>
              <a:buSzPct val="25000"/>
            </a:pPr>
            <a:r>
              <a:rPr lang="en-US" dirty="0"/>
              <a:t>APPROACH 2 – Network Modification</a:t>
            </a:r>
          </a:p>
        </p:txBody>
      </p:sp>
      <p:sp>
        <p:nvSpPr>
          <p:cNvPr id="752" name="Shape 752"/>
          <p:cNvSpPr txBox="1">
            <a:spLocks noGrp="1"/>
          </p:cNvSpPr>
          <p:nvPr>
            <p:ph type="body" idx="2"/>
          </p:nvPr>
        </p:nvSpPr>
        <p:spPr>
          <a:xfrm>
            <a:off x="574167" y="1782791"/>
            <a:ext cx="3043333" cy="4686000"/>
          </a:xfrm>
          <a:prstGeom prst="rect">
            <a:avLst/>
          </a:prstGeom>
          <a:noFill/>
          <a:ln>
            <a:noFill/>
          </a:ln>
        </p:spPr>
        <p:txBody>
          <a:bodyPr lIns="101583" tIns="50778" rIns="101583" bIns="50778" anchor="t" anchorCtr="0">
            <a:noAutofit/>
          </a:bodyPr>
          <a:lstStyle/>
          <a:p>
            <a:pPr marL="380996" indent="-380996" algn="l">
              <a:spcBef>
                <a:spcPts val="0"/>
              </a:spcBef>
              <a:spcAft>
                <a:spcPts val="0"/>
              </a:spcAft>
              <a:buSzPct val="100000"/>
              <a:buFont typeface="Arial"/>
              <a:buChar char="•"/>
            </a:pPr>
            <a:r>
              <a:rPr lang="en-US" dirty="0">
                <a:solidFill>
                  <a:schemeClr val="dk2"/>
                </a:solidFill>
              </a:rPr>
              <a:t>Approach :</a:t>
            </a:r>
          </a:p>
          <a:p>
            <a:pPr marL="1015990" lvl="1" indent="-380996" algn="l">
              <a:spcBef>
                <a:spcPts val="0"/>
              </a:spcBef>
              <a:spcAft>
                <a:spcPts val="0"/>
              </a:spcAft>
              <a:buSzPct val="100000"/>
              <a:buFont typeface="Arial"/>
              <a:buChar char="•"/>
            </a:pPr>
            <a:r>
              <a:rPr lang="en-US" sz="2222" dirty="0"/>
              <a:t>Change the structure of the network</a:t>
            </a:r>
          </a:p>
          <a:p>
            <a:pPr marL="1015990" lvl="1" indent="-380996" algn="l">
              <a:spcBef>
                <a:spcPts val="0"/>
              </a:spcBef>
              <a:spcAft>
                <a:spcPts val="0"/>
              </a:spcAft>
              <a:buSzPct val="100000"/>
              <a:buFont typeface="Arial"/>
              <a:buChar char="•"/>
            </a:pPr>
            <a:r>
              <a:rPr lang="en-US" sz="2222" dirty="0">
                <a:solidFill>
                  <a:schemeClr val="dk2"/>
                </a:solidFill>
              </a:rPr>
              <a:t>FC = Fully Connected = Matrix Multiplication = Size Constraint</a:t>
            </a:r>
          </a:p>
        </p:txBody>
      </p:sp>
      <p:pic>
        <p:nvPicPr>
          <p:cNvPr id="753" name="Shape 753"/>
          <p:cNvPicPr preferRelativeResize="0"/>
          <p:nvPr/>
        </p:nvPicPr>
        <p:blipFill rotWithShape="1">
          <a:blip r:embed="rId3">
            <a:alphaModFix/>
          </a:blip>
          <a:srcRect/>
          <a:stretch/>
        </p:blipFill>
        <p:spPr>
          <a:xfrm>
            <a:off x="4272075" y="1053633"/>
            <a:ext cx="2477333" cy="4979667"/>
          </a:xfrm>
          <a:prstGeom prst="rect">
            <a:avLst/>
          </a:prstGeom>
          <a:noFill/>
          <a:ln>
            <a:noFill/>
          </a:ln>
        </p:spPr>
      </p:pic>
      <p:pic>
        <p:nvPicPr>
          <p:cNvPr id="754" name="Shape 754"/>
          <p:cNvPicPr preferRelativeResize="0"/>
          <p:nvPr/>
        </p:nvPicPr>
        <p:blipFill rotWithShape="1">
          <a:blip r:embed="rId4">
            <a:alphaModFix/>
          </a:blip>
          <a:srcRect/>
          <a:stretch/>
        </p:blipFill>
        <p:spPr>
          <a:xfrm>
            <a:off x="8289055" y="915642"/>
            <a:ext cx="1652667" cy="5255667"/>
          </a:xfrm>
          <a:prstGeom prst="rect">
            <a:avLst/>
          </a:prstGeom>
          <a:noFill/>
          <a:ln>
            <a:noFill/>
          </a:ln>
        </p:spPr>
      </p:pic>
      <p:cxnSp>
        <p:nvCxnSpPr>
          <p:cNvPr id="755" name="Shape 755"/>
          <p:cNvCxnSpPr/>
          <p:nvPr/>
        </p:nvCxnSpPr>
        <p:spPr>
          <a:xfrm rot="10800000" flipH="1">
            <a:off x="6386286" y="1540851"/>
            <a:ext cx="2032000" cy="1406667"/>
          </a:xfrm>
          <a:prstGeom prst="straightConnector1">
            <a:avLst/>
          </a:prstGeom>
          <a:noFill/>
          <a:ln w="50800" cap="flat" cmpd="sng">
            <a:solidFill>
              <a:schemeClr val="lt2"/>
            </a:solidFill>
            <a:prstDash val="solid"/>
            <a:round/>
            <a:headEnd type="none" w="med" len="med"/>
            <a:tailEnd type="triangle" w="lg" len="lg"/>
          </a:ln>
        </p:spPr>
      </p:cxnSp>
    </p:spTree>
    <p:extLst>
      <p:ext uri="{BB962C8B-B14F-4D97-AF65-F5344CB8AC3E}">
        <p14:creationId xmlns:p14="http://schemas.microsoft.com/office/powerpoint/2010/main" val="39959028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E317-DFCC-4979-AC2F-2AC88952240E}"/>
              </a:ext>
            </a:extLst>
          </p:cNvPr>
          <p:cNvSpPr>
            <a:spLocks noGrp="1"/>
          </p:cNvSpPr>
          <p:nvPr>
            <p:ph type="title"/>
          </p:nvPr>
        </p:nvSpPr>
        <p:spPr/>
        <p:txBody>
          <a:bodyPr/>
          <a:lstStyle/>
          <a:p>
            <a:r>
              <a:rPr lang="en-US" dirty="0"/>
              <a:t>Back to lab</a:t>
            </a:r>
          </a:p>
        </p:txBody>
      </p:sp>
      <p:sp>
        <p:nvSpPr>
          <p:cNvPr id="4" name="Text Placeholder 3">
            <a:extLst>
              <a:ext uri="{FF2B5EF4-FFF2-40B4-BE49-F238E27FC236}">
                <a16:creationId xmlns:a16="http://schemas.microsoft.com/office/drawing/2014/main" id="{FEB5EAE4-E9BE-4042-A9AE-CA5E535341F2}"/>
              </a:ext>
            </a:extLst>
          </p:cNvPr>
          <p:cNvSpPr>
            <a:spLocks noGrp="1"/>
          </p:cNvSpPr>
          <p:nvPr>
            <p:ph type="body" idx="2"/>
          </p:nvPr>
        </p:nvSpPr>
        <p:spPr/>
        <p:txBody>
          <a:bodyPr/>
          <a:lstStyle/>
          <a:p>
            <a:pPr marL="380996" indent="-380996">
              <a:buFont typeface="Arial" panose="020B0604020202020204" pitchFamily="34" charset="0"/>
              <a:buChar char="•"/>
            </a:pPr>
            <a:r>
              <a:rPr lang="en-US" dirty="0"/>
              <a:t>Replace layers by reading carefully</a:t>
            </a:r>
          </a:p>
          <a:p>
            <a:pPr marL="1015990" lvl="1" indent="-380996">
              <a:buFont typeface="Arial" panose="020B0604020202020204" pitchFamily="34" charset="0"/>
              <a:buChar char="•"/>
            </a:pPr>
            <a:r>
              <a:rPr lang="en-US" dirty="0"/>
              <a:t>Ask for help if you need</a:t>
            </a:r>
          </a:p>
          <a:p>
            <a:pPr marL="380996" indent="-380996">
              <a:buFont typeface="Arial" panose="020B0604020202020204" pitchFamily="34" charset="0"/>
              <a:buChar char="•"/>
            </a:pPr>
            <a:r>
              <a:rPr lang="en-US" dirty="0"/>
              <a:t>Continue through end of lab</a:t>
            </a:r>
          </a:p>
          <a:p>
            <a:pPr marL="1015990" lvl="1" indent="-380996">
              <a:buFont typeface="Arial" panose="020B0604020202020204" pitchFamily="34" charset="0"/>
              <a:buChar char="•"/>
            </a:pPr>
            <a:r>
              <a:rPr lang="en-US" dirty="0"/>
              <a:t>We’ll discuss “</a:t>
            </a:r>
            <a:r>
              <a:rPr lang="en-US" dirty="0" err="1"/>
              <a:t>Detectnet</a:t>
            </a:r>
            <a:r>
              <a:rPr lang="en-US" dirty="0"/>
              <a:t>” post-lab</a:t>
            </a:r>
          </a:p>
        </p:txBody>
      </p:sp>
    </p:spTree>
    <p:extLst>
      <p:ext uri="{BB962C8B-B14F-4D97-AF65-F5344CB8AC3E}">
        <p14:creationId xmlns:p14="http://schemas.microsoft.com/office/powerpoint/2010/main" val="127585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Shape 1230"/>
          <p:cNvSpPr txBox="1">
            <a:spLocks noGrp="1"/>
          </p:cNvSpPr>
          <p:nvPr>
            <p:ph type="title"/>
          </p:nvPr>
        </p:nvSpPr>
        <p:spPr>
          <a:xfrm>
            <a:off x="553719" y="734695"/>
            <a:ext cx="11084559" cy="656590"/>
          </a:xfrm>
          <a:prstGeom prst="rect">
            <a:avLst/>
          </a:prstGeom>
          <a:noFill/>
          <a:ln>
            <a:noFill/>
          </a:ln>
        </p:spPr>
        <p:txBody>
          <a:bodyPr lIns="101583" tIns="50778" rIns="101583" bIns="50778" anchor="b" anchorCtr="0">
            <a:noAutofit/>
          </a:bodyPr>
          <a:lstStyle/>
          <a:p>
            <a:pPr>
              <a:buSzPct val="25000"/>
            </a:pPr>
            <a:r>
              <a:rPr lang="en-US" dirty="0"/>
              <a:t>Approach 3: End-to-End Solution</a:t>
            </a:r>
          </a:p>
        </p:txBody>
      </p:sp>
      <p:sp>
        <p:nvSpPr>
          <p:cNvPr id="1231" name="Shape 1231"/>
          <p:cNvSpPr txBox="1">
            <a:spLocks noGrp="1"/>
          </p:cNvSpPr>
          <p:nvPr>
            <p:ph type="body" idx="1"/>
          </p:nvPr>
        </p:nvSpPr>
        <p:spPr>
          <a:xfrm>
            <a:off x="553719" y="1314814"/>
            <a:ext cx="11084559" cy="583847"/>
          </a:xfrm>
          <a:prstGeom prst="rect">
            <a:avLst/>
          </a:prstGeom>
          <a:noFill/>
          <a:ln>
            <a:noFill/>
          </a:ln>
        </p:spPr>
        <p:txBody>
          <a:bodyPr lIns="101583" tIns="50778" rIns="101583" bIns="50778" anchor="t" anchorCtr="0">
            <a:noAutofit/>
          </a:bodyPr>
          <a:lstStyle/>
          <a:p>
            <a:pPr marL="0" indent="0" algn="ctr">
              <a:spcBef>
                <a:spcPts val="0"/>
              </a:spcBef>
              <a:spcAft>
                <a:spcPts val="0"/>
              </a:spcAft>
              <a:buSzPct val="25000"/>
              <a:buNone/>
            </a:pPr>
            <a:r>
              <a:rPr lang="en-US" sz="2667" dirty="0">
                <a:solidFill>
                  <a:schemeClr val="lt2"/>
                </a:solidFill>
              </a:rPr>
              <a:t>Need dataset with inputs and corresponding (often complex) output</a:t>
            </a:r>
          </a:p>
        </p:txBody>
      </p:sp>
      <p:pic>
        <p:nvPicPr>
          <p:cNvPr id="1232" name="Shape 1232" descr="detectnet data rep"/>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1521" y="2356861"/>
            <a:ext cx="10797292" cy="3363218"/>
          </a:xfrm>
          <a:prstGeom prst="rect">
            <a:avLst/>
          </a:prstGeom>
          <a:noFill/>
          <a:ln>
            <a:noFill/>
          </a:ln>
        </p:spPr>
      </p:pic>
    </p:spTree>
    <p:extLst>
      <p:ext uri="{BB962C8B-B14F-4D97-AF65-F5344CB8AC3E}">
        <p14:creationId xmlns:p14="http://schemas.microsoft.com/office/powerpoint/2010/main" val="403439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7C7D-05C9-45B1-87D6-16C8B5049951}"/>
              </a:ext>
            </a:extLst>
          </p:cNvPr>
          <p:cNvSpPr>
            <a:spLocks noGrp="1"/>
          </p:cNvSpPr>
          <p:nvPr>
            <p:ph type="title"/>
          </p:nvPr>
        </p:nvSpPr>
        <p:spPr/>
        <p:txBody>
          <a:bodyPr/>
          <a:lstStyle/>
          <a:p>
            <a:r>
              <a:rPr lang="en-US" dirty="0"/>
              <a:t>Approach 3 – End to end solution</a:t>
            </a:r>
          </a:p>
        </p:txBody>
      </p:sp>
      <p:sp>
        <p:nvSpPr>
          <p:cNvPr id="3" name="Text Placeholder 2">
            <a:extLst>
              <a:ext uri="{FF2B5EF4-FFF2-40B4-BE49-F238E27FC236}">
                <a16:creationId xmlns:a16="http://schemas.microsoft.com/office/drawing/2014/main" id="{55C03DEC-5C24-486F-A7E0-4C2E0BAF9864}"/>
              </a:ext>
            </a:extLst>
          </p:cNvPr>
          <p:cNvSpPr>
            <a:spLocks noGrp="1"/>
          </p:cNvSpPr>
          <p:nvPr>
            <p:ph type="body" idx="1"/>
          </p:nvPr>
        </p:nvSpPr>
        <p:spPr/>
        <p:txBody>
          <a:bodyPr/>
          <a:lstStyle/>
          <a:p>
            <a:endParaRPr lang="en-US" b="1" dirty="0">
              <a:solidFill>
                <a:schemeClr val="tx2"/>
              </a:solidFill>
            </a:endParaRPr>
          </a:p>
          <a:p>
            <a:r>
              <a:rPr lang="en-US" dirty="0"/>
              <a:t>High-performing neural network architectures require deep </a:t>
            </a:r>
            <a:r>
              <a:rPr lang="en-US" b="1" dirty="0">
                <a:solidFill>
                  <a:schemeClr val="tx2"/>
                </a:solidFill>
              </a:rPr>
              <a:t>experimentation</a:t>
            </a:r>
          </a:p>
          <a:p>
            <a:r>
              <a:rPr lang="en-US" dirty="0"/>
              <a:t>You can benefit from the work of the </a:t>
            </a:r>
            <a:r>
              <a:rPr lang="en-US" b="1" dirty="0">
                <a:solidFill>
                  <a:schemeClr val="tx2"/>
                </a:solidFill>
              </a:rPr>
              <a:t>community</a:t>
            </a:r>
            <a:r>
              <a:rPr lang="en-US" dirty="0">
                <a:solidFill>
                  <a:schemeClr val="tx2"/>
                </a:solidFill>
              </a:rPr>
              <a:t> </a:t>
            </a:r>
            <a:r>
              <a:rPr lang="en-US" dirty="0">
                <a:solidFill>
                  <a:schemeClr val="bg2"/>
                </a:solidFill>
              </a:rPr>
              <a:t>through the </a:t>
            </a:r>
            <a:r>
              <a:rPr lang="en-US" b="1" dirty="0" err="1">
                <a:solidFill>
                  <a:schemeClr val="tx2"/>
                </a:solidFill>
              </a:rPr>
              <a:t>modelzoo</a:t>
            </a:r>
            <a:r>
              <a:rPr lang="en-US" dirty="0">
                <a:solidFill>
                  <a:schemeClr val="bg2"/>
                </a:solidFill>
              </a:rPr>
              <a:t> of each framework </a:t>
            </a:r>
          </a:p>
          <a:p>
            <a:r>
              <a:rPr lang="en-US" dirty="0">
                <a:solidFill>
                  <a:schemeClr val="bg2"/>
                </a:solidFill>
              </a:rPr>
              <a:t>Implementing</a:t>
            </a:r>
            <a:r>
              <a:rPr lang="en-US" dirty="0">
                <a:solidFill>
                  <a:schemeClr val="tx2"/>
                </a:solidFill>
              </a:rPr>
              <a:t> </a:t>
            </a:r>
            <a:r>
              <a:rPr lang="en-US" dirty="0">
                <a:solidFill>
                  <a:schemeClr val="bg2"/>
                </a:solidFill>
              </a:rPr>
              <a:t>a new network requires an understanding of data and training </a:t>
            </a:r>
            <a:r>
              <a:rPr lang="en-US" b="1" dirty="0">
                <a:solidFill>
                  <a:schemeClr val="tx2"/>
                </a:solidFill>
              </a:rPr>
              <a:t>expectations.</a:t>
            </a:r>
          </a:p>
          <a:p>
            <a:r>
              <a:rPr lang="en-US" dirty="0">
                <a:solidFill>
                  <a:schemeClr val="bg2"/>
                </a:solidFill>
              </a:rPr>
              <a:t>Find projects </a:t>
            </a:r>
            <a:r>
              <a:rPr lang="en-US" b="1" dirty="0">
                <a:solidFill>
                  <a:schemeClr val="tx2"/>
                </a:solidFill>
              </a:rPr>
              <a:t>similar to your project </a:t>
            </a:r>
            <a:r>
              <a:rPr lang="en-US" dirty="0">
                <a:solidFill>
                  <a:schemeClr val="bg2"/>
                </a:solidFill>
              </a:rPr>
              <a:t>as starting points.</a:t>
            </a:r>
          </a:p>
        </p:txBody>
      </p:sp>
      <p:pic>
        <p:nvPicPr>
          <p:cNvPr id="4" name="Picture 2" descr="http://lncohn.com/digits/images/detectnet_visualize.png">
            <a:extLst>
              <a:ext uri="{FF2B5EF4-FFF2-40B4-BE49-F238E27FC236}">
                <a16:creationId xmlns:a16="http://schemas.microsoft.com/office/drawing/2014/main" id="{376831AF-F11D-45AB-9501-48384A30E1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1465319" cy="667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3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2AEFC-D054-47BE-B33B-29FEA2FD931D}"/>
              </a:ext>
            </a:extLst>
          </p:cNvPr>
          <p:cNvPicPr>
            <a:picLocks noChangeAspect="1"/>
          </p:cNvPicPr>
          <p:nvPr/>
        </p:nvPicPr>
        <p:blipFill>
          <a:blip r:embed="rId2"/>
          <a:stretch>
            <a:fillRect/>
          </a:stretch>
        </p:blipFill>
        <p:spPr>
          <a:xfrm>
            <a:off x="614362" y="252844"/>
            <a:ext cx="10963275" cy="6067425"/>
          </a:xfrm>
          <a:prstGeom prst="rect">
            <a:avLst/>
          </a:prstGeom>
        </p:spPr>
      </p:pic>
    </p:spTree>
    <p:extLst>
      <p:ext uri="{BB962C8B-B14F-4D97-AF65-F5344CB8AC3E}">
        <p14:creationId xmlns:p14="http://schemas.microsoft.com/office/powerpoint/2010/main" val="1188584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Shape 760"/>
          <p:cNvSpPr txBox="1">
            <a:spLocks noGrp="1"/>
          </p:cNvSpPr>
          <p:nvPr>
            <p:ph type="title"/>
          </p:nvPr>
        </p:nvSpPr>
        <p:spPr>
          <a:xfrm>
            <a:off x="574167" y="570694"/>
            <a:ext cx="11084667" cy="656667"/>
          </a:xfrm>
          <a:prstGeom prst="rect">
            <a:avLst/>
          </a:prstGeom>
          <a:noFill/>
          <a:ln>
            <a:noFill/>
          </a:ln>
        </p:spPr>
        <p:txBody>
          <a:bodyPr lIns="101583" tIns="50778" rIns="101583" bIns="50778" anchor="b" anchorCtr="0">
            <a:noAutofit/>
          </a:bodyPr>
          <a:lstStyle/>
          <a:p>
            <a:pPr>
              <a:buSzPct val="25000"/>
            </a:pPr>
            <a:r>
              <a:rPr lang="en-US" dirty="0"/>
              <a:t>Approach 3: End-to-End Solution</a:t>
            </a:r>
          </a:p>
        </p:txBody>
      </p:sp>
      <p:sp>
        <p:nvSpPr>
          <p:cNvPr id="761" name="Shape 761"/>
          <p:cNvSpPr txBox="1">
            <a:spLocks noGrp="1"/>
          </p:cNvSpPr>
          <p:nvPr>
            <p:ph type="body" idx="2"/>
          </p:nvPr>
        </p:nvSpPr>
        <p:spPr>
          <a:xfrm>
            <a:off x="574167" y="1782791"/>
            <a:ext cx="3043333" cy="4686000"/>
          </a:xfrm>
          <a:prstGeom prst="rect">
            <a:avLst/>
          </a:prstGeom>
          <a:noFill/>
          <a:ln>
            <a:noFill/>
          </a:ln>
        </p:spPr>
        <p:txBody>
          <a:bodyPr lIns="101583" tIns="50778" rIns="101583" bIns="50778" anchor="t" anchorCtr="0">
            <a:noAutofit/>
          </a:bodyPr>
          <a:lstStyle/>
          <a:p>
            <a:pPr marL="380996" indent="-380996" algn="l">
              <a:spcBef>
                <a:spcPts val="0"/>
              </a:spcBef>
              <a:spcAft>
                <a:spcPts val="0"/>
              </a:spcAft>
              <a:buSzPct val="100000"/>
              <a:buFont typeface="Arial"/>
              <a:buChar char="•"/>
            </a:pPr>
            <a:r>
              <a:rPr lang="en-US" dirty="0" err="1">
                <a:solidFill>
                  <a:schemeClr val="dk2"/>
                </a:solidFill>
              </a:rPr>
              <a:t>DetectNet</a:t>
            </a:r>
            <a:r>
              <a:rPr lang="en-US" dirty="0">
                <a:solidFill>
                  <a:schemeClr val="dk2"/>
                </a:solidFill>
              </a:rPr>
              <a:t>:</a:t>
            </a:r>
          </a:p>
          <a:p>
            <a:pPr marL="1015990" lvl="1" indent="-380996" algn="l">
              <a:spcBef>
                <a:spcPts val="0"/>
              </a:spcBef>
              <a:spcAft>
                <a:spcPts val="0"/>
              </a:spcAft>
              <a:buSzPct val="100000"/>
              <a:buFont typeface="Arial"/>
              <a:buChar char="•"/>
            </a:pPr>
            <a:r>
              <a:rPr lang="en-US" sz="2222" dirty="0">
                <a:solidFill>
                  <a:schemeClr val="dk2"/>
                </a:solidFill>
              </a:rPr>
              <a:t>Like </a:t>
            </a:r>
            <a:r>
              <a:rPr lang="en-US" sz="2222" dirty="0" err="1">
                <a:solidFill>
                  <a:schemeClr val="dk2"/>
                </a:solidFill>
              </a:rPr>
              <a:t>AlexNet</a:t>
            </a:r>
            <a:r>
              <a:rPr lang="en-US" sz="2222" dirty="0">
                <a:solidFill>
                  <a:schemeClr val="dk2"/>
                </a:solidFill>
              </a:rPr>
              <a:t>, </a:t>
            </a:r>
            <a:r>
              <a:rPr lang="en-US" sz="2222" dirty="0" err="1">
                <a:solidFill>
                  <a:schemeClr val="dk2"/>
                </a:solidFill>
              </a:rPr>
              <a:t>DetectNet</a:t>
            </a:r>
            <a:r>
              <a:rPr lang="en-US" sz="2222" dirty="0">
                <a:solidFill>
                  <a:schemeClr val="dk2"/>
                </a:solidFill>
              </a:rPr>
              <a:t> is optimized for a certain type of learning, but is generalizable to multiple contexts. </a:t>
            </a:r>
          </a:p>
          <a:p>
            <a:pPr marL="1015990" lvl="1" indent="-380996" algn="l">
              <a:spcBef>
                <a:spcPts val="0"/>
              </a:spcBef>
              <a:spcAft>
                <a:spcPts val="0"/>
              </a:spcAft>
              <a:buSzPct val="100000"/>
            </a:pPr>
            <a:endParaRPr sz="2667" dirty="0">
              <a:solidFill>
                <a:schemeClr val="dk2"/>
              </a:solidFill>
            </a:endParaRPr>
          </a:p>
        </p:txBody>
      </p:sp>
      <p:pic>
        <p:nvPicPr>
          <p:cNvPr id="762" name="Shape 762"/>
          <p:cNvPicPr preferRelativeResize="0"/>
          <p:nvPr/>
        </p:nvPicPr>
        <p:blipFill rotWithShape="1">
          <a:blip r:embed="rId3">
            <a:alphaModFix/>
          </a:blip>
          <a:srcRect/>
          <a:stretch/>
        </p:blipFill>
        <p:spPr>
          <a:xfrm>
            <a:off x="4700531" y="1494857"/>
            <a:ext cx="3922667" cy="4827333"/>
          </a:xfrm>
          <a:prstGeom prst="rect">
            <a:avLst/>
          </a:prstGeom>
          <a:noFill/>
          <a:ln>
            <a:noFill/>
          </a:ln>
        </p:spPr>
      </p:pic>
    </p:spTree>
    <p:extLst>
      <p:ext uri="{BB962C8B-B14F-4D97-AF65-F5344CB8AC3E}">
        <p14:creationId xmlns:p14="http://schemas.microsoft.com/office/powerpoint/2010/main" val="41776644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A45C-4631-4042-8958-16E386356AFB}"/>
              </a:ext>
            </a:extLst>
          </p:cNvPr>
          <p:cNvSpPr>
            <a:spLocks noGrp="1"/>
          </p:cNvSpPr>
          <p:nvPr>
            <p:ph type="title"/>
          </p:nvPr>
        </p:nvSpPr>
        <p:spPr/>
        <p:txBody>
          <a:bodyPr/>
          <a:lstStyle/>
          <a:p>
            <a:r>
              <a:rPr lang="en-US" dirty="0"/>
              <a:t>Closing thoughts – Creating new functionality</a:t>
            </a:r>
          </a:p>
        </p:txBody>
      </p:sp>
      <p:sp>
        <p:nvSpPr>
          <p:cNvPr id="3" name="Text Placeholder 2">
            <a:extLst>
              <a:ext uri="{FF2B5EF4-FFF2-40B4-BE49-F238E27FC236}">
                <a16:creationId xmlns:a16="http://schemas.microsoft.com/office/drawing/2014/main" id="{18C0FEF6-9B57-4A19-9B5B-04CF148C53F6}"/>
              </a:ext>
            </a:extLst>
          </p:cNvPr>
          <p:cNvSpPr>
            <a:spLocks noGrp="1"/>
          </p:cNvSpPr>
          <p:nvPr>
            <p:ph type="body" idx="1"/>
          </p:nvPr>
        </p:nvSpPr>
        <p:spPr/>
        <p:txBody>
          <a:bodyPr/>
          <a:lstStyle/>
          <a:p>
            <a:pPr marL="380996" indent="-380996">
              <a:buFont typeface="Arial" panose="020B0604020202020204" pitchFamily="34" charset="0"/>
              <a:buChar char="•"/>
            </a:pPr>
            <a:r>
              <a:rPr lang="en-US" dirty="0"/>
              <a:t>Approach 1: Combining DL with programming</a:t>
            </a:r>
          </a:p>
          <a:p>
            <a:pPr marL="1015990" lvl="1" indent="-380996">
              <a:buFont typeface="Arial" panose="020B0604020202020204" pitchFamily="34" charset="0"/>
              <a:buChar char="•"/>
            </a:pPr>
            <a:r>
              <a:rPr lang="en-US" dirty="0"/>
              <a:t>Scaling models programmatically to create new functionality</a:t>
            </a:r>
          </a:p>
          <a:p>
            <a:pPr marL="380996" indent="-380996">
              <a:buFont typeface="Arial" panose="020B0604020202020204" pitchFamily="34" charset="0"/>
              <a:buChar char="•"/>
            </a:pPr>
            <a:r>
              <a:rPr lang="en-US" dirty="0"/>
              <a:t>Approach 2: Experiment with network architecture</a:t>
            </a:r>
          </a:p>
          <a:p>
            <a:pPr marL="1015990" lvl="1" indent="-380996">
              <a:buFont typeface="Arial" panose="020B0604020202020204" pitchFamily="34" charset="0"/>
              <a:buChar char="•"/>
            </a:pPr>
            <a:r>
              <a:rPr lang="en-US" dirty="0"/>
              <a:t>Study the math of neural networks to create new functionality</a:t>
            </a:r>
          </a:p>
          <a:p>
            <a:pPr marL="380996" indent="-380996">
              <a:buFont typeface="Arial" panose="020B0604020202020204" pitchFamily="34" charset="0"/>
              <a:buChar char="•"/>
            </a:pPr>
            <a:r>
              <a:rPr lang="en-US" dirty="0"/>
              <a:t>Approach 3: Identify similar solutions</a:t>
            </a:r>
          </a:p>
          <a:p>
            <a:pPr marL="1015990" lvl="1" indent="-380996">
              <a:buFont typeface="Arial" panose="020B0604020202020204" pitchFamily="34" charset="0"/>
              <a:buChar char="•"/>
            </a:pPr>
            <a:r>
              <a:rPr lang="en-US" dirty="0"/>
              <a:t>Study existing solutions to implement new functionality</a:t>
            </a:r>
          </a:p>
        </p:txBody>
      </p:sp>
    </p:spTree>
    <p:extLst>
      <p:ext uri="{BB962C8B-B14F-4D97-AF65-F5344CB8AC3E}">
        <p14:creationId xmlns:p14="http://schemas.microsoft.com/office/powerpoint/2010/main" val="255183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676B-57E0-4802-9F4D-5727C8C71FA9}"/>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6F4AA847-1271-4C6F-897B-63CFD73BB542}"/>
              </a:ext>
            </a:extLst>
          </p:cNvPr>
          <p:cNvPicPr>
            <a:picLocks noChangeAspect="1"/>
          </p:cNvPicPr>
          <p:nvPr/>
        </p:nvPicPr>
        <p:blipFill>
          <a:blip r:embed="rId2"/>
          <a:stretch>
            <a:fillRect/>
          </a:stretch>
        </p:blipFill>
        <p:spPr>
          <a:xfrm>
            <a:off x="1011357" y="2588006"/>
            <a:ext cx="10169286" cy="3789527"/>
          </a:xfrm>
          <a:prstGeom prst="rect">
            <a:avLst/>
          </a:prstGeom>
        </p:spPr>
      </p:pic>
    </p:spTree>
    <p:extLst>
      <p:ext uri="{BB962C8B-B14F-4D97-AF65-F5344CB8AC3E}">
        <p14:creationId xmlns:p14="http://schemas.microsoft.com/office/powerpoint/2010/main" val="351779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676B-57E0-4802-9F4D-5727C8C71FA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F4AA847-1271-4C6F-897B-63CFD73BB542}"/>
              </a:ext>
            </a:extLst>
          </p:cNvPr>
          <p:cNvPicPr>
            <a:picLocks noChangeAspect="1"/>
          </p:cNvPicPr>
          <p:nvPr/>
        </p:nvPicPr>
        <p:blipFill>
          <a:blip r:embed="rId2"/>
          <a:stretch>
            <a:fillRect/>
          </a:stretch>
        </p:blipFill>
        <p:spPr>
          <a:xfrm>
            <a:off x="0" y="1157360"/>
            <a:ext cx="12192000" cy="4543280"/>
          </a:xfrm>
          <a:prstGeom prst="rect">
            <a:avLst/>
          </a:prstGeom>
        </p:spPr>
      </p:pic>
      <p:sp>
        <p:nvSpPr>
          <p:cNvPr id="3" name="Text Placeholder 2">
            <a:extLst>
              <a:ext uri="{FF2B5EF4-FFF2-40B4-BE49-F238E27FC236}">
                <a16:creationId xmlns:a16="http://schemas.microsoft.com/office/drawing/2014/main" id="{CE6CC9F6-C304-4678-8DE7-D4FB34268BA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03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676B-57E0-4802-9F4D-5727C8C71F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6CC9F6-C304-4678-8DE7-D4FB34268BA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B3D0DEC-68C5-4B01-9E36-45EF81ABEB15}"/>
              </a:ext>
            </a:extLst>
          </p:cNvPr>
          <p:cNvPicPr>
            <a:picLocks noChangeAspect="1"/>
          </p:cNvPicPr>
          <p:nvPr/>
        </p:nvPicPr>
        <p:blipFill>
          <a:blip r:embed="rId3"/>
          <a:stretch>
            <a:fillRect/>
          </a:stretch>
        </p:blipFill>
        <p:spPr>
          <a:xfrm>
            <a:off x="1996445" y="1507183"/>
            <a:ext cx="9310255" cy="5222666"/>
          </a:xfrm>
          <a:prstGeom prst="rect">
            <a:avLst/>
          </a:prstGeom>
        </p:spPr>
      </p:pic>
    </p:spTree>
    <p:extLst>
      <p:ext uri="{BB962C8B-B14F-4D97-AF65-F5344CB8AC3E}">
        <p14:creationId xmlns:p14="http://schemas.microsoft.com/office/powerpoint/2010/main" val="187344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Tree>
    <p:extLst>
      <p:ext uri="{BB962C8B-B14F-4D97-AF65-F5344CB8AC3E}">
        <p14:creationId xmlns:p14="http://schemas.microsoft.com/office/powerpoint/2010/main" val="318018183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68BE-999B-4237-BC77-2EECDE62D396}"/>
              </a:ext>
            </a:extLst>
          </p:cNvPr>
          <p:cNvSpPr>
            <a:spLocks noGrp="1"/>
          </p:cNvSpPr>
          <p:nvPr>
            <p:ph type="title"/>
          </p:nvPr>
        </p:nvSpPr>
        <p:spPr/>
        <p:txBody>
          <a:bodyPr/>
          <a:lstStyle/>
          <a:p>
            <a:r>
              <a:rPr lang="en-US" dirty="0"/>
              <a:t>Inputs and Outputs</a:t>
            </a:r>
          </a:p>
        </p:txBody>
      </p:sp>
      <p:pic>
        <p:nvPicPr>
          <p:cNvPr id="3" name="Picture 2">
            <a:extLst>
              <a:ext uri="{FF2B5EF4-FFF2-40B4-BE49-F238E27FC236}">
                <a16:creationId xmlns:a16="http://schemas.microsoft.com/office/drawing/2014/main" id="{EBB65306-D114-4A50-AD24-BE5504F1A100}"/>
              </a:ext>
            </a:extLst>
          </p:cNvPr>
          <p:cNvPicPr>
            <a:picLocks noChangeAspect="1"/>
          </p:cNvPicPr>
          <p:nvPr/>
        </p:nvPicPr>
        <p:blipFill>
          <a:blip r:embed="rId2"/>
          <a:stretch>
            <a:fillRect/>
          </a:stretch>
        </p:blipFill>
        <p:spPr>
          <a:xfrm>
            <a:off x="3205162" y="1837055"/>
            <a:ext cx="5476875" cy="4286250"/>
          </a:xfrm>
          <a:prstGeom prst="rect">
            <a:avLst/>
          </a:prstGeom>
        </p:spPr>
      </p:pic>
    </p:spTree>
    <p:extLst>
      <p:ext uri="{BB962C8B-B14F-4D97-AF65-F5344CB8AC3E}">
        <p14:creationId xmlns:p14="http://schemas.microsoft.com/office/powerpoint/2010/main" val="2128462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1D38C-3A3F-4AAB-9BAB-E88C99DE24AC}"/>
              </a:ext>
            </a:extLst>
          </p:cNvPr>
          <p:cNvPicPr>
            <a:picLocks noChangeAspect="1"/>
          </p:cNvPicPr>
          <p:nvPr/>
        </p:nvPicPr>
        <p:blipFill>
          <a:blip r:embed="rId2"/>
          <a:stretch>
            <a:fillRect/>
          </a:stretch>
        </p:blipFill>
        <p:spPr>
          <a:xfrm>
            <a:off x="776287" y="2137522"/>
            <a:ext cx="10639425" cy="3371850"/>
          </a:xfrm>
          <a:prstGeom prst="rect">
            <a:avLst/>
          </a:prstGeom>
        </p:spPr>
      </p:pic>
      <p:sp>
        <p:nvSpPr>
          <p:cNvPr id="5" name="Title 1">
            <a:extLst>
              <a:ext uri="{FF2B5EF4-FFF2-40B4-BE49-F238E27FC236}">
                <a16:creationId xmlns:a16="http://schemas.microsoft.com/office/drawing/2014/main" id="{08B28DE3-C93A-4128-B5BD-5A216C52E280}"/>
              </a:ext>
            </a:extLst>
          </p:cNvPr>
          <p:cNvSpPr>
            <a:spLocks noGrp="1"/>
          </p:cNvSpPr>
          <p:nvPr>
            <p:ph type="title"/>
          </p:nvPr>
        </p:nvSpPr>
        <p:spPr>
          <a:xfrm>
            <a:off x="553719" y="734695"/>
            <a:ext cx="11084667" cy="656666"/>
          </a:xfrm>
        </p:spPr>
        <p:txBody>
          <a:bodyPr/>
          <a:lstStyle/>
          <a:p>
            <a:r>
              <a:rPr lang="en-US" dirty="0"/>
              <a:t>Inputs and Outputs</a:t>
            </a:r>
          </a:p>
        </p:txBody>
      </p:sp>
    </p:spTree>
    <p:extLst>
      <p:ext uri="{BB962C8B-B14F-4D97-AF65-F5344CB8AC3E}">
        <p14:creationId xmlns:p14="http://schemas.microsoft.com/office/powerpoint/2010/main" val="385121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4B6B29-BC88-4D04-9564-FA5FEB764EEA}"/>
              </a:ext>
            </a:extLst>
          </p:cNvPr>
          <p:cNvSpPr>
            <a:spLocks noGrp="1"/>
          </p:cNvSpPr>
          <p:nvPr>
            <p:ph type="body" idx="2"/>
          </p:nvPr>
        </p:nvSpPr>
        <p:spPr>
          <a:xfrm>
            <a:off x="553720" y="538205"/>
            <a:ext cx="2384443" cy="5930636"/>
          </a:xfrm>
        </p:spPr>
        <p:txBody>
          <a:bodyPr/>
          <a:lstStyle/>
          <a:p>
            <a:r>
              <a:rPr lang="en-US" dirty="0"/>
              <a:t>Object Detection</a:t>
            </a:r>
          </a:p>
          <a:p>
            <a:r>
              <a:rPr lang="en-US" dirty="0"/>
              <a:t>Finding a whale face in the ocean. </a:t>
            </a:r>
          </a:p>
          <a:p>
            <a:endParaRPr lang="en-US" dirty="0"/>
          </a:p>
          <a:p>
            <a:r>
              <a:rPr lang="en-US" sz="1778" i="1" dirty="0"/>
              <a:t>We want to know IF there are whale faces in aerial images, and if so, where.</a:t>
            </a:r>
          </a:p>
        </p:txBody>
      </p:sp>
      <p:pic>
        <p:nvPicPr>
          <p:cNvPr id="1026" name="Picture 2" descr="https://upload.wikimedia.org/wikipedia/commons/c/c6/Four_killer_whales.JPG">
            <a:extLst>
              <a:ext uri="{FF2B5EF4-FFF2-40B4-BE49-F238E27FC236}">
                <a16:creationId xmlns:a16="http://schemas.microsoft.com/office/drawing/2014/main" id="{DBEA0824-559A-4766-9EF2-011198D13C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9695" y="1"/>
            <a:ext cx="89923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532C50-01AC-49D3-AB98-91BAA0E9ED98}"/>
              </a:ext>
            </a:extLst>
          </p:cNvPr>
          <p:cNvSpPr/>
          <p:nvPr/>
        </p:nvSpPr>
        <p:spPr>
          <a:xfrm>
            <a:off x="5624287" y="423334"/>
            <a:ext cx="495904" cy="49590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Rectangle 5">
            <a:extLst>
              <a:ext uri="{FF2B5EF4-FFF2-40B4-BE49-F238E27FC236}">
                <a16:creationId xmlns:a16="http://schemas.microsoft.com/office/drawing/2014/main" id="{5A62E257-5642-40E2-80E7-527AB2365D37}"/>
              </a:ext>
            </a:extLst>
          </p:cNvPr>
          <p:cNvSpPr/>
          <p:nvPr/>
        </p:nvSpPr>
        <p:spPr>
          <a:xfrm>
            <a:off x="7341810" y="1403048"/>
            <a:ext cx="601989" cy="56847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D82949CC-935C-4B01-9250-5BDAC8ED8722}"/>
              </a:ext>
            </a:extLst>
          </p:cNvPr>
          <p:cNvSpPr/>
          <p:nvPr/>
        </p:nvSpPr>
        <p:spPr>
          <a:xfrm>
            <a:off x="9010954" y="2116666"/>
            <a:ext cx="411237" cy="628952"/>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Rectangle 7">
            <a:extLst>
              <a:ext uri="{FF2B5EF4-FFF2-40B4-BE49-F238E27FC236}">
                <a16:creationId xmlns:a16="http://schemas.microsoft.com/office/drawing/2014/main" id="{11A0FF67-36D2-4C82-B989-C5CCCCA6C61C}"/>
              </a:ext>
            </a:extLst>
          </p:cNvPr>
          <p:cNvSpPr/>
          <p:nvPr/>
        </p:nvSpPr>
        <p:spPr>
          <a:xfrm>
            <a:off x="10414001" y="3713239"/>
            <a:ext cx="495904" cy="49590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407015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4B6B29-BC88-4D04-9564-FA5FEB764EEA}"/>
              </a:ext>
            </a:extLst>
          </p:cNvPr>
          <p:cNvSpPr>
            <a:spLocks noGrp="1"/>
          </p:cNvSpPr>
          <p:nvPr>
            <p:ph type="body" idx="2"/>
          </p:nvPr>
        </p:nvSpPr>
        <p:spPr>
          <a:xfrm>
            <a:off x="553720" y="538205"/>
            <a:ext cx="2384443" cy="5930636"/>
          </a:xfrm>
        </p:spPr>
        <p:txBody>
          <a:bodyPr/>
          <a:lstStyle/>
          <a:p>
            <a:r>
              <a:rPr lang="en-US" dirty="0"/>
              <a:t>Next Page:</a:t>
            </a:r>
          </a:p>
          <a:p>
            <a:r>
              <a:rPr lang="en-US" dirty="0"/>
              <a:t>How can we use what we know about Image Classification to detect whale faces from aerial images?</a:t>
            </a:r>
          </a:p>
          <a:p>
            <a:r>
              <a:rPr lang="en-US" sz="1778" i="1" dirty="0"/>
              <a:t>Take 2 minutes to think through and write down (paper or computer) ideas.</a:t>
            </a:r>
          </a:p>
        </p:txBody>
      </p:sp>
      <p:pic>
        <p:nvPicPr>
          <p:cNvPr id="1026" name="Picture 2" descr="https://upload.wikimedia.org/wikipedia/commons/c/c6/Four_killer_whales.JPG">
            <a:extLst>
              <a:ext uri="{FF2B5EF4-FFF2-40B4-BE49-F238E27FC236}">
                <a16:creationId xmlns:a16="http://schemas.microsoft.com/office/drawing/2014/main" id="{DBEA0824-559A-4766-9EF2-011198D13C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9695" y="1"/>
            <a:ext cx="89923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0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igure 2. The GPU Inference Engine Workflow. Step 1: Optimize a trained neural network. Step 2: Perform real-time inference with the GIE runtime.">
            <a:extLst>
              <a:ext uri="{FF2B5EF4-FFF2-40B4-BE49-F238E27FC236}">
                <a16:creationId xmlns:a16="http://schemas.microsoft.com/office/drawing/2014/main" id="{AE3F29E8-5CD4-4295-BA01-402D8F16747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5400000">
            <a:off x="8892575" y="2477083"/>
            <a:ext cx="1369082" cy="2307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3/3b/Function_machine2.svg/776px-Function_machine2.svg.png">
            <a:extLst>
              <a:ext uri="{FF2B5EF4-FFF2-40B4-BE49-F238E27FC236}">
                <a16:creationId xmlns:a16="http://schemas.microsoft.com/office/drawing/2014/main" id="{9234FB47-D779-491C-B905-7FC256790E8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2104" y="1231019"/>
            <a:ext cx="4850026" cy="47994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a:xfrm>
            <a:off x="1623909" y="752109"/>
            <a:ext cx="4452137" cy="687368"/>
          </a:xfrm>
        </p:spPr>
        <p:txBody>
          <a:bodyPr/>
          <a:lstStyle/>
          <a:p>
            <a:pPr algn="ctr"/>
            <a:r>
              <a:rPr lang="en-US" dirty="0"/>
              <a:t>AI at scale</a:t>
            </a:r>
          </a:p>
        </p:txBody>
      </p:sp>
      <p:sp>
        <p:nvSpPr>
          <p:cNvPr id="14" name="Content Placeholder 13"/>
          <p:cNvSpPr>
            <a:spLocks noGrp="1"/>
          </p:cNvSpPr>
          <p:nvPr>
            <p:ph idx="1"/>
          </p:nvPr>
        </p:nvSpPr>
        <p:spPr/>
        <p:txBody>
          <a:bodyPr/>
          <a:lstStyle/>
          <a:p>
            <a:r>
              <a:rPr lang="en-US" b="1" dirty="0">
                <a:solidFill>
                  <a:schemeClr val="tx2"/>
                </a:solidFill>
              </a:rPr>
              <a:t>Applications</a:t>
            </a:r>
            <a:r>
              <a:rPr lang="en-US" dirty="0"/>
              <a:t> that combine trained networks with code can create new capabilities</a:t>
            </a:r>
          </a:p>
          <a:p>
            <a:r>
              <a:rPr lang="en-US" dirty="0"/>
              <a:t>Trained networks play the role of </a:t>
            </a:r>
            <a:r>
              <a:rPr lang="en-US" b="1" dirty="0">
                <a:solidFill>
                  <a:schemeClr val="tx2"/>
                </a:solidFill>
              </a:rPr>
              <a:t>functions</a:t>
            </a:r>
          </a:p>
          <a:p>
            <a:r>
              <a:rPr lang="en-US" dirty="0"/>
              <a:t>Building applications requires writing code to generate </a:t>
            </a:r>
            <a:r>
              <a:rPr lang="en-US" b="1" dirty="0">
                <a:solidFill>
                  <a:schemeClr val="tx2"/>
                </a:solidFill>
              </a:rPr>
              <a:t>expected inputs and useful outputs</a:t>
            </a:r>
            <a:endParaRPr lang="en-US" dirty="0"/>
          </a:p>
        </p:txBody>
      </p:sp>
      <p:sp>
        <p:nvSpPr>
          <p:cNvPr id="15" name="Text Placeholder 14"/>
          <p:cNvSpPr>
            <a:spLocks noGrp="1"/>
          </p:cNvSpPr>
          <p:nvPr>
            <p:ph type="body" sz="quarter" idx="10"/>
          </p:nvPr>
        </p:nvSpPr>
        <p:spPr>
          <a:xfrm>
            <a:off x="1645017" y="1304243"/>
            <a:ext cx="4431029" cy="583848"/>
          </a:xfrm>
        </p:spPr>
        <p:txBody>
          <a:bodyPr/>
          <a:lstStyle/>
          <a:p>
            <a:pPr algn="ctr"/>
            <a:r>
              <a:rPr lang="en-US" dirty="0"/>
              <a:t>Solving novel problems with code</a:t>
            </a:r>
          </a:p>
        </p:txBody>
      </p:sp>
    </p:spTree>
    <p:extLst>
      <p:ext uri="{BB962C8B-B14F-4D97-AF65-F5344CB8AC3E}">
        <p14:creationId xmlns:p14="http://schemas.microsoft.com/office/powerpoint/2010/main" val="135889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553719" y="734694"/>
            <a:ext cx="11084667" cy="656667"/>
          </a:xfrm>
          <a:prstGeom prst="rect">
            <a:avLst/>
          </a:prstGeom>
          <a:noFill/>
          <a:ln>
            <a:noFill/>
          </a:ln>
        </p:spPr>
        <p:txBody>
          <a:bodyPr lIns="101583" tIns="50778" rIns="101583" bIns="50778" anchor="b" anchorCtr="0">
            <a:noAutofit/>
          </a:bodyPr>
          <a:lstStyle/>
          <a:p>
            <a:pPr>
              <a:buSzPct val="25000"/>
            </a:pPr>
            <a:r>
              <a:rPr lang="en-US" dirty="0"/>
              <a:t>Approach 1: Sliding Window</a:t>
            </a:r>
          </a:p>
        </p:txBody>
      </p:sp>
      <p:sp>
        <p:nvSpPr>
          <p:cNvPr id="744" name="Shape 744"/>
          <p:cNvSpPr txBox="1">
            <a:spLocks noGrp="1"/>
          </p:cNvSpPr>
          <p:nvPr>
            <p:ph type="body" idx="2"/>
          </p:nvPr>
        </p:nvSpPr>
        <p:spPr>
          <a:xfrm>
            <a:off x="574167" y="1782791"/>
            <a:ext cx="11054000" cy="4686000"/>
          </a:xfrm>
          <a:prstGeom prst="rect">
            <a:avLst/>
          </a:prstGeom>
          <a:noFill/>
          <a:ln>
            <a:noFill/>
          </a:ln>
        </p:spPr>
        <p:txBody>
          <a:bodyPr lIns="101583" tIns="50778" rIns="101583" bIns="50778" anchor="t" anchorCtr="0">
            <a:noAutofit/>
          </a:bodyPr>
          <a:lstStyle/>
          <a:p>
            <a:pPr marL="380996" indent="-380996" algn="l">
              <a:spcBef>
                <a:spcPts val="0"/>
              </a:spcBef>
              <a:spcAft>
                <a:spcPts val="0"/>
              </a:spcAft>
              <a:buSzPct val="100000"/>
              <a:buFont typeface="Arial"/>
              <a:buChar char="•"/>
            </a:pPr>
            <a:r>
              <a:rPr lang="en-US" dirty="0">
                <a:solidFill>
                  <a:schemeClr val="dk2"/>
                </a:solidFill>
              </a:rPr>
              <a:t>Technique:</a:t>
            </a:r>
          </a:p>
          <a:p>
            <a:pPr marL="1015990" lvl="1" indent="-380996" algn="l">
              <a:spcBef>
                <a:spcPts val="0"/>
              </a:spcBef>
              <a:spcAft>
                <a:spcPts val="0"/>
              </a:spcAft>
              <a:buSzPct val="100000"/>
              <a:buFont typeface="Arial"/>
              <a:buChar char="•"/>
            </a:pPr>
            <a:r>
              <a:rPr lang="en-US" sz="2222" dirty="0">
                <a:solidFill>
                  <a:schemeClr val="dk2"/>
                </a:solidFill>
              </a:rPr>
              <a:t>Build a dog/’not dog’ classifier</a:t>
            </a:r>
          </a:p>
          <a:p>
            <a:pPr marL="1015990" lvl="1" indent="-380996" algn="l">
              <a:spcBef>
                <a:spcPts val="0"/>
              </a:spcBef>
              <a:spcAft>
                <a:spcPts val="0"/>
              </a:spcAft>
              <a:buSzPct val="100000"/>
              <a:buFont typeface="Arial"/>
              <a:buChar char="•"/>
            </a:pPr>
            <a:r>
              <a:rPr lang="en-US" sz="2222" dirty="0">
                <a:solidFill>
                  <a:schemeClr val="dk2"/>
                </a:solidFill>
              </a:rPr>
              <a:t>Sliding window python application runs classifier on each 256X256 segment</a:t>
            </a:r>
          </a:p>
        </p:txBody>
      </p:sp>
      <p:pic>
        <p:nvPicPr>
          <p:cNvPr id="2" name="Picture 1">
            <a:extLst>
              <a:ext uri="{FF2B5EF4-FFF2-40B4-BE49-F238E27FC236}">
                <a16:creationId xmlns:a16="http://schemas.microsoft.com/office/drawing/2014/main" id="{6CE1B644-5E98-4E49-ADCC-938BBB06798D}"/>
              </a:ext>
            </a:extLst>
          </p:cNvPr>
          <p:cNvPicPr>
            <a:picLocks noChangeAspect="1"/>
          </p:cNvPicPr>
          <p:nvPr/>
        </p:nvPicPr>
        <p:blipFill>
          <a:blip r:embed="rId3"/>
          <a:stretch>
            <a:fillRect/>
          </a:stretch>
        </p:blipFill>
        <p:spPr>
          <a:xfrm>
            <a:off x="547149" y="3710819"/>
            <a:ext cx="5098164" cy="2280591"/>
          </a:xfrm>
          <a:prstGeom prst="rect">
            <a:avLst/>
          </a:prstGeom>
        </p:spPr>
      </p:pic>
      <p:pic>
        <p:nvPicPr>
          <p:cNvPr id="3" name="Picture 2">
            <a:extLst>
              <a:ext uri="{FF2B5EF4-FFF2-40B4-BE49-F238E27FC236}">
                <a16:creationId xmlns:a16="http://schemas.microsoft.com/office/drawing/2014/main" id="{F62EA7D6-F12B-4CAA-A78F-45C55F6A5B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3766144"/>
            <a:ext cx="4597421" cy="2169939"/>
          </a:xfrm>
          <a:prstGeom prst="rect">
            <a:avLst/>
          </a:prstGeom>
        </p:spPr>
      </p:pic>
    </p:spTree>
    <p:extLst>
      <p:ext uri="{BB962C8B-B14F-4D97-AF65-F5344CB8AC3E}">
        <p14:creationId xmlns:p14="http://schemas.microsoft.com/office/powerpoint/2010/main" val="5074177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755B-2017-4A78-A12A-0989D99AC470}"/>
              </a:ext>
            </a:extLst>
          </p:cNvPr>
          <p:cNvSpPr>
            <a:spLocks noGrp="1"/>
          </p:cNvSpPr>
          <p:nvPr>
            <p:ph type="title"/>
          </p:nvPr>
        </p:nvSpPr>
        <p:spPr/>
        <p:txBody>
          <a:bodyPr/>
          <a:lstStyle/>
          <a:p>
            <a:r>
              <a:rPr lang="en-US" dirty="0"/>
              <a:t>Next Page</a:t>
            </a:r>
          </a:p>
        </p:txBody>
      </p:sp>
      <p:pic>
        <p:nvPicPr>
          <p:cNvPr id="3" name="Picture 2">
            <a:extLst>
              <a:ext uri="{FF2B5EF4-FFF2-40B4-BE49-F238E27FC236}">
                <a16:creationId xmlns:a16="http://schemas.microsoft.com/office/drawing/2014/main" id="{928F57CF-CCFF-4CAC-90A5-60950572DA5E}"/>
              </a:ext>
            </a:extLst>
          </p:cNvPr>
          <p:cNvPicPr>
            <a:picLocks noChangeAspect="1"/>
          </p:cNvPicPr>
          <p:nvPr/>
        </p:nvPicPr>
        <p:blipFill>
          <a:blip r:embed="rId2"/>
          <a:stretch>
            <a:fillRect/>
          </a:stretch>
        </p:blipFill>
        <p:spPr>
          <a:xfrm>
            <a:off x="1781484" y="1685189"/>
            <a:ext cx="8629031" cy="4742515"/>
          </a:xfrm>
          <a:prstGeom prst="rect">
            <a:avLst/>
          </a:prstGeom>
        </p:spPr>
      </p:pic>
    </p:spTree>
    <p:extLst>
      <p:ext uri="{BB962C8B-B14F-4D97-AF65-F5344CB8AC3E}">
        <p14:creationId xmlns:p14="http://schemas.microsoft.com/office/powerpoint/2010/main" val="3466945778"/>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3.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2017.pptx" id="{9D1CC3A8-1DFE-473B-AA6D-242488B843F9}" vid="{17D520A6-9774-4F35-881E-3BA09F77E9B5}"/>
    </a:ext>
  </a:extLst>
</a:theme>
</file>

<file path=ppt/theme/theme9.xml><?xml version="1.0" encoding="utf-8"?>
<a:theme xmlns:a="http://schemas.openxmlformats.org/drawingml/2006/main" name="1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85046</TotalTime>
  <Words>1835</Words>
  <Application>Microsoft Office PowerPoint</Application>
  <PresentationFormat>Widescreen</PresentationFormat>
  <Paragraphs>259</Paragraphs>
  <Slides>25</Slides>
  <Notes>17</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25</vt:i4>
      </vt:variant>
    </vt:vector>
  </HeadingPairs>
  <TitlesOfParts>
    <vt:vector size="45" baseType="lpstr">
      <vt:lpstr>Arial</vt:lpstr>
      <vt:lpstr>Century Gothic</vt:lpstr>
      <vt:lpstr>Courier New</vt:lpstr>
      <vt:lpstr>Noto Sans Symbols</vt:lpstr>
      <vt:lpstr>Questrial</vt:lpstr>
      <vt:lpstr>Segoe UI Light</vt:lpstr>
      <vt:lpstr>Trebuchet MS</vt:lpstr>
      <vt:lpstr>Wingdings</vt:lpstr>
      <vt:lpstr>Title &amp; Bullet</vt:lpstr>
      <vt:lpstr>3_Title &amp; Bullet</vt:lpstr>
      <vt:lpstr>4_Title &amp; Bullet</vt:lpstr>
      <vt:lpstr>2_Title &amp; Bullet</vt:lpstr>
      <vt:lpstr>6_Title &amp; Bullet</vt:lpstr>
      <vt:lpstr>7_Title &amp; Bullet</vt:lpstr>
      <vt:lpstr>14_Title &amp; Bullet</vt:lpstr>
      <vt:lpstr>8_Title &amp; Bullet</vt:lpstr>
      <vt:lpstr>12_Title &amp; Bullet</vt:lpstr>
      <vt:lpstr>16_Title &amp; Bullet</vt:lpstr>
      <vt:lpstr>17_Title &amp; Bullet</vt:lpstr>
      <vt:lpstr>10_Title &amp; Bullet</vt:lpstr>
      <vt:lpstr>Beyond Image Classification</vt:lpstr>
      <vt:lpstr>PowerPoint Presentation</vt:lpstr>
      <vt:lpstr>Inputs and Outputs</vt:lpstr>
      <vt:lpstr>Inputs and Outputs</vt:lpstr>
      <vt:lpstr>PowerPoint Presentation</vt:lpstr>
      <vt:lpstr>PowerPoint Presentation</vt:lpstr>
      <vt:lpstr>AI at scale</vt:lpstr>
      <vt:lpstr>Approach 1: Sliding Window</vt:lpstr>
      <vt:lpstr>Next Page</vt:lpstr>
      <vt:lpstr>Approach 1: Sliding Window</vt:lpstr>
      <vt:lpstr>Discuss: Intro to Network architecture</vt:lpstr>
      <vt:lpstr>Approach 2 – Modifying Network Architecture</vt:lpstr>
      <vt:lpstr>CAFFE FEATURES</vt:lpstr>
      <vt:lpstr>Image Classification Network (CNN)</vt:lpstr>
      <vt:lpstr>CONVOLUTION</vt:lpstr>
      <vt:lpstr>APPROACH 2 – Network Modification</vt:lpstr>
      <vt:lpstr>Back to lab</vt:lpstr>
      <vt:lpstr>Approach 3: End-to-End Solution</vt:lpstr>
      <vt:lpstr>Approach 3 – End to end solution</vt:lpstr>
      <vt:lpstr>Approach 3: End-to-End Solution</vt:lpstr>
      <vt:lpstr>Closing thoughts – Creating new functionality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Michael Mendelson</cp:lastModifiedBy>
  <cp:revision>307</cp:revision>
  <dcterms:created xsi:type="dcterms:W3CDTF">2017-05-04T21:27:43Z</dcterms:created>
  <dcterms:modified xsi:type="dcterms:W3CDTF">2019-01-10T22:54:20Z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Ref">
    <vt:lpwstr>https://api.informationprotection.azure.com/api/43083d15-7273-40c1-b7db-39efd9ccc17a</vt:lpwstr>
  </property>
  <property fmtid="{D5CDD505-2E9C-101B-9397-08002B2CF9AE}" pid="5" name="MSIP_Label_6b558183-044c-4105-8d9c-cea02a2a3d86_Owner">
    <vt:lpwstr>mmendelson@nvidia.com</vt:lpwstr>
  </property>
  <property fmtid="{D5CDD505-2E9C-101B-9397-08002B2CF9AE}" pid="6" name="MSIP_Label_6b558183-044c-4105-8d9c-cea02a2a3d86_SetDate">
    <vt:lpwstr>2018-05-25T16:07:18.9318402-07:00</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